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3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89" r:id="rId20"/>
    <p:sldId id="290" r:id="rId21"/>
    <p:sldId id="275" r:id="rId22"/>
    <p:sldId id="276" r:id="rId23"/>
    <p:sldId id="277" r:id="rId24"/>
    <p:sldId id="278" r:id="rId25"/>
    <p:sldId id="279" r:id="rId26"/>
    <p:sldId id="280" r:id="rId27"/>
    <p:sldId id="281" r:id="rId28"/>
    <p:sldId id="288" r:id="rId29"/>
    <p:sldId id="291" r:id="rId30"/>
    <p:sldId id="282" r:id="rId31"/>
    <p:sldId id="283" r:id="rId32"/>
    <p:sldId id="284" r:id="rId33"/>
    <p:sldId id="285" r:id="rId34"/>
    <p:sldId id="286" r:id="rId35"/>
    <p:sldId id="287" r:id="rId36"/>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8" roundtripDataSignature="AMtx7mjJ6Sqw/eSvD1loQ6qW+S0rjbQfv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7" d="100"/>
          <a:sy n="107" d="100"/>
        </p:scale>
        <p:origin x="754" y="77"/>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customschemas.google.com/relationships/presentationmetadata" Target="meta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1: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4" name="Google Shape;104;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p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8" name="Google Shape;198;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6" name="Google Shape;226;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3" name="Google Shape;233;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9" name="Google Shape;249;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6" name="Google Shape;256;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b="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8" name="Google Shape;288;p16: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6" name="Google Shape;306;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6" name="Google Shape;326;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p19: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55" name="Google Shape;355;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13df2aa7aab_3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13df2aa7aab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p3: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3" name="Google Shape;11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g13df2aa7aab_3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7" name="Google Shape;387;g13df2aa7aab_3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9" name="Google Shape;399;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g13df2aa7aa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7" name="Google Shape;407;g13df2aa7aab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13" name="Google Shape;413;p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g13df2aa7aab_0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3" name="Google Shape;423;g13df2aa7aab_0_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Google Shape;430;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31" name="Google Shape;431;p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Google Shape;430;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31" name="Google Shape;431;p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78232424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Google Shape;430;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31" name="Google Shape;431;p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34209584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Google Shape;444;p26: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45" name="Google Shape;445;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51" name="Google Shape;451;p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9" name="Google Shape;119;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Google Shape;455;p28: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56" name="Google Shape;456;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p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62" name="Google Shape;462;p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Google Shape;467;p30: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68" name="Google Shape;468;p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0"/>
        <p:cNvGrpSpPr/>
        <p:nvPr/>
      </p:nvGrpSpPr>
      <p:grpSpPr>
        <a:xfrm>
          <a:off x="0" y="0"/>
          <a:ext cx="0" cy="0"/>
          <a:chOff x="0" y="0"/>
          <a:chExt cx="0" cy="0"/>
        </a:xfrm>
      </p:grpSpPr>
      <p:sp>
        <p:nvSpPr>
          <p:cNvPr id="471" name="Google Shape;471;p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72" name="Google Shape;472;p31: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p5: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25" name="Google Shape;125;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p6: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31" name="Google Shape;131;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7" name="Google Shape;137;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8: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3" name="Google Shape;143;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9" name="Google Shape;149;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3" name="Google Shape;173;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Synopsys Title Slide">
  <p:cSld name="Synopsys Title Slide">
    <p:spTree>
      <p:nvGrpSpPr>
        <p:cNvPr id="1" name="Shape 23"/>
        <p:cNvGrpSpPr/>
        <p:nvPr/>
      </p:nvGrpSpPr>
      <p:grpSpPr>
        <a:xfrm>
          <a:off x="0" y="0"/>
          <a:ext cx="0" cy="0"/>
          <a:chOff x="0" y="0"/>
          <a:chExt cx="0" cy="0"/>
        </a:xfrm>
      </p:grpSpPr>
      <p:pic>
        <p:nvPicPr>
          <p:cNvPr id="24" name="Google Shape;24;p33"/>
          <p:cNvPicPr preferRelativeResize="0"/>
          <p:nvPr/>
        </p:nvPicPr>
        <p:blipFill rotWithShape="1">
          <a:blip r:embed="rId2">
            <a:alphaModFix/>
          </a:blip>
          <a:srcRect/>
          <a:stretch/>
        </p:blipFill>
        <p:spPr>
          <a:xfrm>
            <a:off x="0" y="2932385"/>
            <a:ext cx="9144000" cy="2211115"/>
          </a:xfrm>
          <a:prstGeom prst="rect">
            <a:avLst/>
          </a:prstGeom>
          <a:noFill/>
          <a:ln>
            <a:noFill/>
          </a:ln>
        </p:spPr>
      </p:pic>
      <p:sp>
        <p:nvSpPr>
          <p:cNvPr id="25" name="Google Shape;25;p33"/>
          <p:cNvSpPr txBox="1">
            <a:spLocks noGrp="1"/>
          </p:cNvSpPr>
          <p:nvPr>
            <p:ph type="body" idx="1"/>
          </p:nvPr>
        </p:nvSpPr>
        <p:spPr>
          <a:xfrm>
            <a:off x="342524" y="2986288"/>
            <a:ext cx="4750177" cy="548640"/>
          </a:xfrm>
          <a:prstGeom prst="rect">
            <a:avLst/>
          </a:prstGeom>
          <a:noFill/>
          <a:ln>
            <a:noFill/>
          </a:ln>
        </p:spPr>
        <p:txBody>
          <a:bodyPr spcFirstLastPara="1" wrap="square" lIns="68575" tIns="34275" rIns="68575" bIns="34275" anchor="b" anchorCtr="0">
            <a:normAutofit/>
          </a:bodyPr>
          <a:lstStyle>
            <a:lvl1pPr marL="457200" lvl="0" indent="-228600" algn="l">
              <a:lnSpc>
                <a:spcPct val="100000"/>
              </a:lnSpc>
              <a:spcBef>
                <a:spcPts val="500"/>
              </a:spcBef>
              <a:spcAft>
                <a:spcPts val="0"/>
              </a:spcAft>
              <a:buSzPts val="1800"/>
              <a:buNone/>
              <a:defRPr sz="1800">
                <a:solidFill>
                  <a:schemeClr val="dk1"/>
                </a:solidFill>
              </a:defRPr>
            </a:lvl1pPr>
            <a:lvl2pPr marL="914400" lvl="1" indent="-228600" algn="ctr">
              <a:lnSpc>
                <a:spcPct val="100000"/>
              </a:lnSpc>
              <a:spcBef>
                <a:spcPts val="500"/>
              </a:spcBef>
              <a:spcAft>
                <a:spcPts val="0"/>
              </a:spcAft>
              <a:buSzPts val="1400"/>
              <a:buNone/>
              <a:defRPr>
                <a:solidFill>
                  <a:srgbClr val="595959"/>
                </a:solidFill>
              </a:defRPr>
            </a:lvl2pPr>
            <a:lvl3pPr marL="1371600" lvl="2" indent="-304800" algn="ctr">
              <a:lnSpc>
                <a:spcPct val="100000"/>
              </a:lnSpc>
              <a:spcBef>
                <a:spcPts val="500"/>
              </a:spcBef>
              <a:spcAft>
                <a:spcPts val="0"/>
              </a:spcAft>
              <a:buSzPts val="1200"/>
              <a:buChar char="–"/>
              <a:defRPr>
                <a:solidFill>
                  <a:srgbClr val="595959"/>
                </a:solidFill>
              </a:defRPr>
            </a:lvl3pPr>
            <a:lvl4pPr marL="1828800" lvl="3" indent="-298450" algn="ctr">
              <a:lnSpc>
                <a:spcPct val="100000"/>
              </a:lnSpc>
              <a:spcBef>
                <a:spcPts val="300"/>
              </a:spcBef>
              <a:spcAft>
                <a:spcPts val="0"/>
              </a:spcAft>
              <a:buSzPts val="1100"/>
              <a:buChar char="–"/>
              <a:defRPr>
                <a:solidFill>
                  <a:srgbClr val="595959"/>
                </a:solidFill>
              </a:defRPr>
            </a:lvl4pPr>
            <a:lvl5pPr marL="2286000" lvl="4" indent="-298450" algn="ctr">
              <a:lnSpc>
                <a:spcPct val="100000"/>
              </a:lnSpc>
              <a:spcBef>
                <a:spcPts val="300"/>
              </a:spcBef>
              <a:spcAft>
                <a:spcPts val="0"/>
              </a:spcAft>
              <a:buSzPts val="1100"/>
              <a:buChar char="–"/>
              <a:defRPr>
                <a:solidFill>
                  <a:srgbClr val="595959"/>
                </a:solidFill>
              </a:defRPr>
            </a:lvl5pPr>
            <a:lvl6pPr marL="2743200" lvl="5" indent="-317500" algn="l">
              <a:lnSpc>
                <a:spcPct val="100000"/>
              </a:lnSpc>
              <a:spcBef>
                <a:spcPts val="300"/>
              </a:spcBef>
              <a:spcAft>
                <a:spcPts val="0"/>
              </a:spcAft>
              <a:buSzPts val="1400"/>
              <a:buChar char="–"/>
              <a:defRPr/>
            </a:lvl6pPr>
            <a:lvl7pPr marL="3200400" lvl="6" indent="-317500" algn="l">
              <a:lnSpc>
                <a:spcPct val="100000"/>
              </a:lnSpc>
              <a:spcBef>
                <a:spcPts val="300"/>
              </a:spcBef>
              <a:spcAft>
                <a:spcPts val="0"/>
              </a:spcAft>
              <a:buSzPts val="1400"/>
              <a:buChar char="–"/>
              <a:defRPr/>
            </a:lvl7pPr>
            <a:lvl8pPr marL="3657600" lvl="7" indent="-317500" algn="l">
              <a:lnSpc>
                <a:spcPct val="100000"/>
              </a:lnSpc>
              <a:spcBef>
                <a:spcPts val="300"/>
              </a:spcBef>
              <a:spcAft>
                <a:spcPts val="0"/>
              </a:spcAft>
              <a:buSzPts val="1400"/>
              <a:buChar char="–"/>
              <a:defRPr/>
            </a:lvl8pPr>
            <a:lvl9pPr marL="4114800" lvl="8" indent="-317500" algn="l">
              <a:lnSpc>
                <a:spcPct val="100000"/>
              </a:lnSpc>
              <a:spcBef>
                <a:spcPts val="300"/>
              </a:spcBef>
              <a:spcAft>
                <a:spcPts val="0"/>
              </a:spcAft>
              <a:buSzPts val="1400"/>
              <a:buChar char="–"/>
              <a:defRPr/>
            </a:lvl9pPr>
          </a:lstStyle>
          <a:p>
            <a:endParaRPr/>
          </a:p>
        </p:txBody>
      </p:sp>
      <p:sp>
        <p:nvSpPr>
          <p:cNvPr id="26" name="Google Shape;26;p33"/>
          <p:cNvSpPr txBox="1">
            <a:spLocks noGrp="1"/>
          </p:cNvSpPr>
          <p:nvPr>
            <p:ph type="body" idx="2"/>
          </p:nvPr>
        </p:nvSpPr>
        <p:spPr>
          <a:xfrm>
            <a:off x="342416" y="3543609"/>
            <a:ext cx="4750177" cy="297611"/>
          </a:xfrm>
          <a:prstGeom prst="rect">
            <a:avLst/>
          </a:prstGeom>
          <a:noFill/>
          <a:ln>
            <a:noFill/>
          </a:ln>
        </p:spPr>
        <p:txBody>
          <a:bodyPr spcFirstLastPara="1" wrap="square" lIns="68575" tIns="34275" rIns="68575" bIns="34275" anchor="b" anchorCtr="0">
            <a:normAutofit/>
          </a:bodyPr>
          <a:lstStyle>
            <a:lvl1pPr marL="457200" lvl="0" indent="-228600" algn="l">
              <a:lnSpc>
                <a:spcPct val="100000"/>
              </a:lnSpc>
              <a:spcBef>
                <a:spcPts val="500"/>
              </a:spcBef>
              <a:spcAft>
                <a:spcPts val="0"/>
              </a:spcAft>
              <a:buSzPts val="1500"/>
              <a:buNone/>
              <a:defRPr sz="1500">
                <a:solidFill>
                  <a:schemeClr val="dk1"/>
                </a:solidFill>
              </a:defRPr>
            </a:lvl1pPr>
            <a:lvl2pPr marL="914400" lvl="1" indent="-317500" algn="l">
              <a:lnSpc>
                <a:spcPct val="100000"/>
              </a:lnSpc>
              <a:spcBef>
                <a:spcPts val="500"/>
              </a:spcBef>
              <a:spcAft>
                <a:spcPts val="0"/>
              </a:spcAft>
              <a:buSzPts val="1400"/>
              <a:buChar char="–"/>
              <a:defRPr/>
            </a:lvl2pPr>
            <a:lvl3pPr marL="1371600" lvl="2" indent="-317500" algn="l">
              <a:lnSpc>
                <a:spcPct val="100000"/>
              </a:lnSpc>
              <a:spcBef>
                <a:spcPts val="500"/>
              </a:spcBef>
              <a:spcAft>
                <a:spcPts val="0"/>
              </a:spcAft>
              <a:buSzPts val="1400"/>
              <a:buChar char="–"/>
              <a:defRPr/>
            </a:lvl3pPr>
            <a:lvl4pPr marL="1828800" lvl="3" indent="-317500" algn="l">
              <a:lnSpc>
                <a:spcPct val="100000"/>
              </a:lnSpc>
              <a:spcBef>
                <a:spcPts val="300"/>
              </a:spcBef>
              <a:spcAft>
                <a:spcPts val="0"/>
              </a:spcAft>
              <a:buSzPts val="1400"/>
              <a:buChar char="–"/>
              <a:defRPr/>
            </a:lvl4pPr>
            <a:lvl5pPr marL="2286000" lvl="4" indent="-317500" algn="l">
              <a:lnSpc>
                <a:spcPct val="100000"/>
              </a:lnSpc>
              <a:spcBef>
                <a:spcPts val="300"/>
              </a:spcBef>
              <a:spcAft>
                <a:spcPts val="0"/>
              </a:spcAft>
              <a:buSzPts val="1400"/>
              <a:buChar char="–"/>
              <a:defRPr/>
            </a:lvl5pPr>
            <a:lvl6pPr marL="2743200" lvl="5" indent="-317500" algn="l">
              <a:lnSpc>
                <a:spcPct val="100000"/>
              </a:lnSpc>
              <a:spcBef>
                <a:spcPts val="300"/>
              </a:spcBef>
              <a:spcAft>
                <a:spcPts val="0"/>
              </a:spcAft>
              <a:buSzPts val="1400"/>
              <a:buChar char="–"/>
              <a:defRPr/>
            </a:lvl6pPr>
            <a:lvl7pPr marL="3200400" lvl="6" indent="-317500" algn="l">
              <a:lnSpc>
                <a:spcPct val="100000"/>
              </a:lnSpc>
              <a:spcBef>
                <a:spcPts val="300"/>
              </a:spcBef>
              <a:spcAft>
                <a:spcPts val="0"/>
              </a:spcAft>
              <a:buSzPts val="1400"/>
              <a:buChar char="–"/>
              <a:defRPr/>
            </a:lvl7pPr>
            <a:lvl8pPr marL="3657600" lvl="7" indent="-317500" algn="l">
              <a:lnSpc>
                <a:spcPct val="100000"/>
              </a:lnSpc>
              <a:spcBef>
                <a:spcPts val="300"/>
              </a:spcBef>
              <a:spcAft>
                <a:spcPts val="0"/>
              </a:spcAft>
              <a:buSzPts val="1400"/>
              <a:buChar char="–"/>
              <a:defRPr/>
            </a:lvl8pPr>
            <a:lvl9pPr marL="4114800" lvl="8" indent="-317500" algn="l">
              <a:lnSpc>
                <a:spcPct val="100000"/>
              </a:lnSpc>
              <a:spcBef>
                <a:spcPts val="300"/>
              </a:spcBef>
              <a:spcAft>
                <a:spcPts val="0"/>
              </a:spcAft>
              <a:buSzPts val="1400"/>
              <a:buChar char="–"/>
              <a:defRPr/>
            </a:lvl9pPr>
          </a:lstStyle>
          <a:p>
            <a:endParaRPr/>
          </a:p>
        </p:txBody>
      </p:sp>
      <p:sp>
        <p:nvSpPr>
          <p:cNvPr id="27" name="Google Shape;27;p33"/>
          <p:cNvSpPr txBox="1">
            <a:spLocks noGrp="1"/>
          </p:cNvSpPr>
          <p:nvPr>
            <p:ph type="subTitle" idx="3"/>
          </p:nvPr>
        </p:nvSpPr>
        <p:spPr>
          <a:xfrm>
            <a:off x="342417" y="2236863"/>
            <a:ext cx="8458924" cy="742950"/>
          </a:xfrm>
          <a:prstGeom prst="rect">
            <a:avLst/>
          </a:prstGeom>
          <a:noFill/>
          <a:ln>
            <a:noFill/>
          </a:ln>
        </p:spPr>
        <p:txBody>
          <a:bodyPr spcFirstLastPara="1" wrap="square" lIns="68575" tIns="34275" rIns="68575" bIns="34275" anchor="t" anchorCtr="0">
            <a:normAutofit/>
          </a:bodyPr>
          <a:lstStyle>
            <a:lvl1pPr lvl="0" algn="l">
              <a:lnSpc>
                <a:spcPct val="100000"/>
              </a:lnSpc>
              <a:spcBef>
                <a:spcPts val="500"/>
              </a:spcBef>
              <a:spcAft>
                <a:spcPts val="0"/>
              </a:spcAft>
              <a:buSzPts val="2100"/>
              <a:buNone/>
              <a:defRPr sz="2100" b="0">
                <a:solidFill>
                  <a:schemeClr val="dk1"/>
                </a:solidFill>
              </a:defRPr>
            </a:lvl1pPr>
            <a:lvl2pPr lvl="1" algn="ctr">
              <a:lnSpc>
                <a:spcPct val="100000"/>
              </a:lnSpc>
              <a:spcBef>
                <a:spcPts val="500"/>
              </a:spcBef>
              <a:spcAft>
                <a:spcPts val="0"/>
              </a:spcAft>
              <a:buSzPts val="1400"/>
              <a:buNone/>
              <a:defRPr>
                <a:solidFill>
                  <a:srgbClr val="888888"/>
                </a:solidFill>
              </a:defRPr>
            </a:lvl2pPr>
            <a:lvl3pPr lvl="2" algn="ctr">
              <a:lnSpc>
                <a:spcPct val="100000"/>
              </a:lnSpc>
              <a:spcBef>
                <a:spcPts val="500"/>
              </a:spcBef>
              <a:spcAft>
                <a:spcPts val="0"/>
              </a:spcAft>
              <a:buSzPts val="1200"/>
              <a:buNone/>
              <a:defRPr>
                <a:solidFill>
                  <a:srgbClr val="888888"/>
                </a:solidFill>
              </a:defRPr>
            </a:lvl3pPr>
            <a:lvl4pPr lvl="3" algn="ctr">
              <a:lnSpc>
                <a:spcPct val="100000"/>
              </a:lnSpc>
              <a:spcBef>
                <a:spcPts val="300"/>
              </a:spcBef>
              <a:spcAft>
                <a:spcPts val="0"/>
              </a:spcAft>
              <a:buSzPts val="1100"/>
              <a:buNone/>
              <a:defRPr>
                <a:solidFill>
                  <a:srgbClr val="888888"/>
                </a:solidFill>
              </a:defRPr>
            </a:lvl4pPr>
            <a:lvl5pPr lvl="4" algn="ctr">
              <a:lnSpc>
                <a:spcPct val="100000"/>
              </a:lnSpc>
              <a:spcBef>
                <a:spcPts val="300"/>
              </a:spcBef>
              <a:spcAft>
                <a:spcPts val="0"/>
              </a:spcAft>
              <a:buSzPts val="1100"/>
              <a:buNone/>
              <a:defRPr>
                <a:solidFill>
                  <a:srgbClr val="888888"/>
                </a:solidFill>
              </a:defRPr>
            </a:lvl5pPr>
            <a:lvl6pPr lvl="5" algn="ctr">
              <a:lnSpc>
                <a:spcPct val="100000"/>
              </a:lnSpc>
              <a:spcBef>
                <a:spcPts val="300"/>
              </a:spcBef>
              <a:spcAft>
                <a:spcPts val="0"/>
              </a:spcAft>
              <a:buSzPts val="1100"/>
              <a:buNone/>
              <a:defRPr>
                <a:solidFill>
                  <a:srgbClr val="888888"/>
                </a:solidFill>
              </a:defRPr>
            </a:lvl6pPr>
            <a:lvl7pPr lvl="6" algn="ctr">
              <a:lnSpc>
                <a:spcPct val="100000"/>
              </a:lnSpc>
              <a:spcBef>
                <a:spcPts val="300"/>
              </a:spcBef>
              <a:spcAft>
                <a:spcPts val="0"/>
              </a:spcAft>
              <a:buSzPts val="1100"/>
              <a:buNone/>
              <a:defRPr>
                <a:solidFill>
                  <a:srgbClr val="888888"/>
                </a:solidFill>
              </a:defRPr>
            </a:lvl7pPr>
            <a:lvl8pPr lvl="7" algn="ctr">
              <a:lnSpc>
                <a:spcPct val="100000"/>
              </a:lnSpc>
              <a:spcBef>
                <a:spcPts val="300"/>
              </a:spcBef>
              <a:spcAft>
                <a:spcPts val="0"/>
              </a:spcAft>
              <a:buSzPts val="1100"/>
              <a:buNone/>
              <a:defRPr>
                <a:solidFill>
                  <a:srgbClr val="888888"/>
                </a:solidFill>
              </a:defRPr>
            </a:lvl8pPr>
            <a:lvl9pPr lvl="8" algn="ctr">
              <a:lnSpc>
                <a:spcPct val="100000"/>
              </a:lnSpc>
              <a:spcBef>
                <a:spcPts val="300"/>
              </a:spcBef>
              <a:spcAft>
                <a:spcPts val="0"/>
              </a:spcAft>
              <a:buSzPts val="1100"/>
              <a:buNone/>
              <a:defRPr>
                <a:solidFill>
                  <a:srgbClr val="888888"/>
                </a:solidFill>
              </a:defRPr>
            </a:lvl9pPr>
          </a:lstStyle>
          <a:p>
            <a:endParaRPr/>
          </a:p>
        </p:txBody>
      </p:sp>
      <p:sp>
        <p:nvSpPr>
          <p:cNvPr id="28" name="Google Shape;28;p33"/>
          <p:cNvSpPr txBox="1">
            <a:spLocks noGrp="1"/>
          </p:cNvSpPr>
          <p:nvPr>
            <p:ph type="ctrTitle"/>
          </p:nvPr>
        </p:nvSpPr>
        <p:spPr>
          <a:xfrm>
            <a:off x="342416" y="860546"/>
            <a:ext cx="8458925" cy="1371600"/>
          </a:xfrm>
          <a:prstGeom prst="rect">
            <a:avLst/>
          </a:prstGeom>
          <a:noFill/>
          <a:ln>
            <a:noFill/>
          </a:ln>
        </p:spPr>
        <p:txBody>
          <a:bodyPr spcFirstLastPara="1" wrap="square" lIns="68575" tIns="34275" rIns="68575" bIns="34275" anchor="b" anchorCtr="0">
            <a:normAutofit/>
          </a:bodyPr>
          <a:lstStyle>
            <a:lvl1pPr lvl="0" algn="l">
              <a:lnSpc>
                <a:spcPct val="100000"/>
              </a:lnSpc>
              <a:spcBef>
                <a:spcPts val="0"/>
              </a:spcBef>
              <a:spcAft>
                <a:spcPts val="0"/>
              </a:spcAft>
              <a:buClr>
                <a:schemeClr val="accent1"/>
              </a:buClr>
              <a:buSzPts val="2700"/>
              <a:buFont typeface="Arial"/>
              <a:buNone/>
              <a:defRPr sz="2700">
                <a:solidFill>
                  <a:schemeClr val="accent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pic>
        <p:nvPicPr>
          <p:cNvPr id="29" name="Google Shape;29;p33"/>
          <p:cNvPicPr preferRelativeResize="0"/>
          <p:nvPr/>
        </p:nvPicPr>
        <p:blipFill rotWithShape="1">
          <a:blip r:embed="rId3">
            <a:alphaModFix/>
          </a:blip>
          <a:srcRect/>
          <a:stretch/>
        </p:blipFill>
        <p:spPr>
          <a:xfrm>
            <a:off x="7615183" y="260450"/>
            <a:ext cx="1371896" cy="438244"/>
          </a:xfrm>
          <a:prstGeom prst="rect">
            <a:avLst/>
          </a:prstGeom>
          <a:noFill/>
          <a:ln>
            <a:noFill/>
          </a:ln>
        </p:spPr>
      </p:pic>
      <p:pic>
        <p:nvPicPr>
          <p:cNvPr id="30" name="Google Shape;30;p33" descr="Logo&#10;&#10;Description automatically generated"/>
          <p:cNvPicPr preferRelativeResize="0"/>
          <p:nvPr/>
        </p:nvPicPr>
        <p:blipFill rotWithShape="1">
          <a:blip r:embed="rId4">
            <a:alphaModFix/>
          </a:blip>
          <a:srcRect/>
          <a:stretch/>
        </p:blipFill>
        <p:spPr>
          <a:xfrm>
            <a:off x="156921" y="258027"/>
            <a:ext cx="1332247" cy="517669"/>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Subtitle and Gray Bar">
  <p:cSld name="Title Subtitle and Gray Bar">
    <p:spTree>
      <p:nvGrpSpPr>
        <p:cNvPr id="1" name="Shape 67"/>
        <p:cNvGrpSpPr/>
        <p:nvPr/>
      </p:nvGrpSpPr>
      <p:grpSpPr>
        <a:xfrm>
          <a:off x="0" y="0"/>
          <a:ext cx="0" cy="0"/>
          <a:chOff x="0" y="0"/>
          <a:chExt cx="0" cy="0"/>
        </a:xfrm>
      </p:grpSpPr>
      <p:sp>
        <p:nvSpPr>
          <p:cNvPr id="68" name="Google Shape;68;p42"/>
          <p:cNvSpPr/>
          <p:nvPr/>
        </p:nvSpPr>
        <p:spPr>
          <a:xfrm>
            <a:off x="0" y="1099039"/>
            <a:ext cx="9144484" cy="3776297"/>
          </a:xfrm>
          <a:prstGeom prst="rect">
            <a:avLst/>
          </a:prstGeom>
          <a:solidFill>
            <a:srgbClr val="E4E4E4"/>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 name="Google Shape;69;p42"/>
          <p:cNvSpPr txBox="1">
            <a:spLocks noGrp="1"/>
          </p:cNvSpPr>
          <p:nvPr>
            <p:ph type="body" idx="1"/>
          </p:nvPr>
        </p:nvSpPr>
        <p:spPr>
          <a:xfrm>
            <a:off x="342416" y="754379"/>
            <a:ext cx="8458683" cy="274320"/>
          </a:xfrm>
          <a:prstGeom prst="rect">
            <a:avLst/>
          </a:prstGeom>
          <a:noFill/>
          <a:ln>
            <a:noFill/>
          </a:ln>
        </p:spPr>
        <p:txBody>
          <a:bodyPr spcFirstLastPara="1" wrap="square" lIns="68575" tIns="34275" rIns="68575" bIns="34275" anchor="t" anchorCtr="0">
            <a:noAutofit/>
          </a:bodyPr>
          <a:lstStyle>
            <a:lvl1pPr marL="457200" lvl="0" indent="-228600" algn="l">
              <a:lnSpc>
                <a:spcPct val="100000"/>
              </a:lnSpc>
              <a:spcBef>
                <a:spcPts val="0"/>
              </a:spcBef>
              <a:spcAft>
                <a:spcPts val="0"/>
              </a:spcAft>
              <a:buSzPts val="1700"/>
              <a:buFont typeface="Arial"/>
              <a:buNone/>
              <a:defRPr sz="1700" i="0">
                <a:solidFill>
                  <a:schemeClr val="dk1"/>
                </a:solidFill>
              </a:defRPr>
            </a:lvl1pPr>
            <a:lvl2pPr marL="914400" lvl="1" indent="-228600" algn="l">
              <a:lnSpc>
                <a:spcPct val="100000"/>
              </a:lnSpc>
              <a:spcBef>
                <a:spcPts val="0"/>
              </a:spcBef>
              <a:spcAft>
                <a:spcPts val="0"/>
              </a:spcAft>
              <a:buSzPts val="1800"/>
              <a:buNone/>
              <a:defRPr sz="1800">
                <a:solidFill>
                  <a:srgbClr val="595959"/>
                </a:solidFill>
              </a:defRPr>
            </a:lvl2pPr>
            <a:lvl3pPr marL="1371600" lvl="2" indent="-228600" algn="l">
              <a:lnSpc>
                <a:spcPct val="100000"/>
              </a:lnSpc>
              <a:spcBef>
                <a:spcPts val="0"/>
              </a:spcBef>
              <a:spcAft>
                <a:spcPts val="0"/>
              </a:spcAft>
              <a:buSzPts val="1800"/>
              <a:buNone/>
              <a:defRPr sz="1800">
                <a:solidFill>
                  <a:srgbClr val="595959"/>
                </a:solidFill>
              </a:defRPr>
            </a:lvl3pPr>
            <a:lvl4pPr marL="1828800" lvl="3" indent="-228600" algn="l">
              <a:lnSpc>
                <a:spcPct val="100000"/>
              </a:lnSpc>
              <a:spcBef>
                <a:spcPts val="0"/>
              </a:spcBef>
              <a:spcAft>
                <a:spcPts val="0"/>
              </a:spcAft>
              <a:buSzPts val="1800"/>
              <a:buNone/>
              <a:defRPr sz="1800">
                <a:solidFill>
                  <a:srgbClr val="595959"/>
                </a:solidFill>
              </a:defRPr>
            </a:lvl4pPr>
            <a:lvl5pPr marL="2286000" lvl="4" indent="-228600" algn="l">
              <a:lnSpc>
                <a:spcPct val="100000"/>
              </a:lnSpc>
              <a:spcBef>
                <a:spcPts val="0"/>
              </a:spcBef>
              <a:spcAft>
                <a:spcPts val="0"/>
              </a:spcAft>
              <a:buSzPts val="1800"/>
              <a:buNone/>
              <a:defRPr sz="1800">
                <a:solidFill>
                  <a:srgbClr val="595959"/>
                </a:solidFill>
              </a:defRPr>
            </a:lvl5pPr>
            <a:lvl6pPr marL="2743200" lvl="5" indent="-228600" algn="l">
              <a:lnSpc>
                <a:spcPct val="100000"/>
              </a:lnSpc>
              <a:spcBef>
                <a:spcPts val="0"/>
              </a:spcBef>
              <a:spcAft>
                <a:spcPts val="0"/>
              </a:spcAft>
              <a:buSzPts val="1800"/>
              <a:buNone/>
              <a:defRPr sz="1800">
                <a:solidFill>
                  <a:srgbClr val="595959"/>
                </a:solidFill>
              </a:defRPr>
            </a:lvl6pPr>
            <a:lvl7pPr marL="3200400" lvl="6" indent="-228600" algn="l">
              <a:lnSpc>
                <a:spcPct val="100000"/>
              </a:lnSpc>
              <a:spcBef>
                <a:spcPts val="0"/>
              </a:spcBef>
              <a:spcAft>
                <a:spcPts val="0"/>
              </a:spcAft>
              <a:buSzPts val="1800"/>
              <a:buNone/>
              <a:defRPr sz="1800">
                <a:solidFill>
                  <a:srgbClr val="595959"/>
                </a:solidFill>
              </a:defRPr>
            </a:lvl7pPr>
            <a:lvl8pPr marL="3657600" lvl="7" indent="-228600" algn="l">
              <a:lnSpc>
                <a:spcPct val="100000"/>
              </a:lnSpc>
              <a:spcBef>
                <a:spcPts val="0"/>
              </a:spcBef>
              <a:spcAft>
                <a:spcPts val="0"/>
              </a:spcAft>
              <a:buSzPts val="1800"/>
              <a:buNone/>
              <a:defRPr sz="1800">
                <a:solidFill>
                  <a:srgbClr val="595959"/>
                </a:solidFill>
              </a:defRPr>
            </a:lvl8pPr>
            <a:lvl9pPr marL="4114800" lvl="8" indent="-228600" algn="l">
              <a:lnSpc>
                <a:spcPct val="100000"/>
              </a:lnSpc>
              <a:spcBef>
                <a:spcPts val="0"/>
              </a:spcBef>
              <a:spcAft>
                <a:spcPts val="0"/>
              </a:spcAft>
              <a:buSzPts val="1800"/>
              <a:buNone/>
              <a:defRPr sz="1800">
                <a:solidFill>
                  <a:srgbClr val="595959"/>
                </a:solidFill>
              </a:defRPr>
            </a:lvl9pPr>
          </a:lstStyle>
          <a:p>
            <a:endParaRPr/>
          </a:p>
        </p:txBody>
      </p:sp>
      <p:sp>
        <p:nvSpPr>
          <p:cNvPr id="70" name="Google Shape;70;p42"/>
          <p:cNvSpPr txBox="1">
            <a:spLocks noGrp="1"/>
          </p:cNvSpPr>
          <p:nvPr>
            <p:ph type="title"/>
          </p:nvPr>
        </p:nvSpPr>
        <p:spPr>
          <a:xfrm>
            <a:off x="342900" y="0"/>
            <a:ext cx="8458442" cy="754380"/>
          </a:xfrm>
          <a:prstGeom prst="rect">
            <a:avLst/>
          </a:prstGeom>
          <a:noFill/>
          <a:ln>
            <a:noFill/>
          </a:ln>
        </p:spPr>
        <p:txBody>
          <a:bodyPr spcFirstLastPara="1" wrap="square" lIns="68575" tIns="34275" rIns="68575" bIns="34275" anchor="b" anchorCtr="0">
            <a:noAutofit/>
          </a:bodyPr>
          <a:lstStyle>
            <a:lvl1pPr lvl="0" algn="l">
              <a:lnSpc>
                <a:spcPct val="100000"/>
              </a:lnSpc>
              <a:spcBef>
                <a:spcPts val="0"/>
              </a:spcBef>
              <a:spcAft>
                <a:spcPts val="0"/>
              </a:spcAft>
              <a:buClr>
                <a:schemeClr val="dk1"/>
              </a:buClr>
              <a:buSzPts val="2400"/>
              <a:buFont typeface="Arial"/>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71" name="Google Shape;71;p42"/>
          <p:cNvSpPr txBox="1"/>
          <p:nvPr/>
        </p:nvSpPr>
        <p:spPr>
          <a:xfrm>
            <a:off x="2190750" y="4942668"/>
            <a:ext cx="4762500" cy="184346"/>
          </a:xfrm>
          <a:prstGeom prst="rect">
            <a:avLst/>
          </a:prstGeom>
          <a:no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zh-TW" sz="600" b="0" i="0" u="none" strike="noStrike" cap="none">
                <a:solidFill>
                  <a:srgbClr val="7F7F7F"/>
                </a:solidFill>
                <a:latin typeface="Arial"/>
                <a:ea typeface="Arial"/>
                <a:cs typeface="Arial"/>
                <a:sym typeface="Arial"/>
              </a:rPr>
              <a:t>Synopsys Confidential Information</a:t>
            </a:r>
            <a:endParaRPr sz="1100" b="0" i="0" u="none" strike="noStrike" cap="none">
              <a:solidFill>
                <a:srgbClr val="000000"/>
              </a:solidFill>
              <a:latin typeface="Arial"/>
              <a:ea typeface="Arial"/>
              <a:cs typeface="Arial"/>
              <a:sym typeface="Arial"/>
            </a:endParaRPr>
          </a:p>
        </p:txBody>
      </p:sp>
    </p:spTree>
  </p:cSld>
  <p:clrMapOvr>
    <a:masterClrMapping/>
  </p:clrMapOvr>
  <p:extLst>
    <p:ext uri="{DCECCB84-F9BA-43D5-87BE-67443E8EF086}">
      <p15:sldGuideLst xmlns:p15="http://schemas.microsoft.com/office/powerpoint/2012/main">
        <p15:guide id="1" pos="216">
          <p15:clr>
            <a:srgbClr val="5ACBF0"/>
          </p15:clr>
        </p15:guide>
        <p15:guide id="2" pos="5544">
          <p15:clr>
            <a:srgbClr val="5ACBF0"/>
          </p15:clr>
        </p15:guide>
        <p15:guide id="3" orient="horz" pos="864">
          <p15:clr>
            <a:srgbClr val="5ACBF0"/>
          </p15:clr>
        </p15:guide>
        <p15:guide id="4" orient="horz" pos="2916">
          <p15:clr>
            <a:srgbClr val="5ACBF0"/>
          </p15:clr>
        </p15:guide>
        <p15:guide id="5" orient="horz" pos="540">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Subtitle and Content Gray Bar">
  <p:cSld name="Title Subtitle and Content Gray Bar">
    <p:spTree>
      <p:nvGrpSpPr>
        <p:cNvPr id="1" name="Shape 72"/>
        <p:cNvGrpSpPr/>
        <p:nvPr/>
      </p:nvGrpSpPr>
      <p:grpSpPr>
        <a:xfrm>
          <a:off x="0" y="0"/>
          <a:ext cx="0" cy="0"/>
          <a:chOff x="0" y="0"/>
          <a:chExt cx="0" cy="0"/>
        </a:xfrm>
      </p:grpSpPr>
      <p:sp>
        <p:nvSpPr>
          <p:cNvPr id="73" name="Google Shape;73;p43"/>
          <p:cNvSpPr/>
          <p:nvPr/>
        </p:nvSpPr>
        <p:spPr>
          <a:xfrm>
            <a:off x="0" y="1099039"/>
            <a:ext cx="9144484" cy="3776297"/>
          </a:xfrm>
          <a:prstGeom prst="rect">
            <a:avLst/>
          </a:prstGeom>
          <a:solidFill>
            <a:srgbClr val="E4E4E4"/>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 name="Google Shape;74;p43"/>
          <p:cNvSpPr txBox="1">
            <a:spLocks noGrp="1"/>
          </p:cNvSpPr>
          <p:nvPr>
            <p:ph type="body" idx="1"/>
          </p:nvPr>
        </p:nvSpPr>
        <p:spPr>
          <a:xfrm>
            <a:off x="342416" y="1165860"/>
            <a:ext cx="8458683" cy="3634740"/>
          </a:xfrm>
          <a:prstGeom prst="rect">
            <a:avLst/>
          </a:prstGeom>
          <a:noFill/>
          <a:ln>
            <a:noFill/>
          </a:ln>
        </p:spPr>
        <p:txBody>
          <a:bodyPr spcFirstLastPara="1" wrap="square" lIns="68575" tIns="34275" rIns="68575" bIns="34275" anchor="t" anchorCtr="0">
            <a:noAutofit/>
          </a:bodyPr>
          <a:lstStyle>
            <a:lvl1pPr marL="457200" lvl="0" indent="-323850" algn="l">
              <a:lnSpc>
                <a:spcPct val="100000"/>
              </a:lnSpc>
              <a:spcBef>
                <a:spcPts val="500"/>
              </a:spcBef>
              <a:spcAft>
                <a:spcPts val="0"/>
              </a:spcAft>
              <a:buSzPts val="1500"/>
              <a:buChar char="•"/>
              <a:defRPr/>
            </a:lvl1pPr>
            <a:lvl2pPr marL="914400" lvl="1" indent="-317500" algn="l">
              <a:lnSpc>
                <a:spcPct val="100000"/>
              </a:lnSpc>
              <a:spcBef>
                <a:spcPts val="500"/>
              </a:spcBef>
              <a:spcAft>
                <a:spcPts val="0"/>
              </a:spcAft>
              <a:buSzPts val="1400"/>
              <a:buChar char="–"/>
              <a:defRPr/>
            </a:lvl2pPr>
            <a:lvl3pPr marL="1371600" lvl="2" indent="-304800" algn="l">
              <a:lnSpc>
                <a:spcPct val="100000"/>
              </a:lnSpc>
              <a:spcBef>
                <a:spcPts val="500"/>
              </a:spcBef>
              <a:spcAft>
                <a:spcPts val="0"/>
              </a:spcAft>
              <a:buSzPts val="1200"/>
              <a:buChar char="–"/>
              <a:defRPr/>
            </a:lvl3pPr>
            <a:lvl4pPr marL="1828800" lvl="3" indent="-298450" algn="l">
              <a:lnSpc>
                <a:spcPct val="100000"/>
              </a:lnSpc>
              <a:spcBef>
                <a:spcPts val="300"/>
              </a:spcBef>
              <a:spcAft>
                <a:spcPts val="0"/>
              </a:spcAft>
              <a:buSzPts val="1100"/>
              <a:buChar char="–"/>
              <a:defRPr/>
            </a:lvl4pPr>
            <a:lvl5pPr marL="2286000" lvl="4" indent="-298450" algn="l">
              <a:lnSpc>
                <a:spcPct val="100000"/>
              </a:lnSpc>
              <a:spcBef>
                <a:spcPts val="300"/>
              </a:spcBef>
              <a:spcAft>
                <a:spcPts val="0"/>
              </a:spcAft>
              <a:buSzPts val="1100"/>
              <a:buChar char="–"/>
              <a:defRPr/>
            </a:lvl5pPr>
            <a:lvl6pPr marL="2743200" lvl="5" indent="-298450" algn="l">
              <a:lnSpc>
                <a:spcPct val="100000"/>
              </a:lnSpc>
              <a:spcBef>
                <a:spcPts val="300"/>
              </a:spcBef>
              <a:spcAft>
                <a:spcPts val="0"/>
              </a:spcAft>
              <a:buSzPts val="1100"/>
              <a:buChar char="–"/>
              <a:defRPr/>
            </a:lvl6pPr>
            <a:lvl7pPr marL="3200400" lvl="6" indent="-317500" algn="l">
              <a:lnSpc>
                <a:spcPct val="100000"/>
              </a:lnSpc>
              <a:spcBef>
                <a:spcPts val="300"/>
              </a:spcBef>
              <a:spcAft>
                <a:spcPts val="0"/>
              </a:spcAft>
              <a:buSzPts val="1400"/>
              <a:buChar char="–"/>
              <a:defRPr/>
            </a:lvl7pPr>
            <a:lvl8pPr marL="3657600" lvl="7" indent="-317500" algn="l">
              <a:lnSpc>
                <a:spcPct val="100000"/>
              </a:lnSpc>
              <a:spcBef>
                <a:spcPts val="300"/>
              </a:spcBef>
              <a:spcAft>
                <a:spcPts val="0"/>
              </a:spcAft>
              <a:buSzPts val="1400"/>
              <a:buChar char="–"/>
              <a:defRPr/>
            </a:lvl8pPr>
            <a:lvl9pPr marL="4114800" lvl="8" indent="-317500" algn="l">
              <a:lnSpc>
                <a:spcPct val="100000"/>
              </a:lnSpc>
              <a:spcBef>
                <a:spcPts val="300"/>
              </a:spcBef>
              <a:spcAft>
                <a:spcPts val="0"/>
              </a:spcAft>
              <a:buSzPts val="1400"/>
              <a:buChar char="–"/>
              <a:defRPr/>
            </a:lvl9pPr>
          </a:lstStyle>
          <a:p>
            <a:endParaRPr/>
          </a:p>
        </p:txBody>
      </p:sp>
      <p:sp>
        <p:nvSpPr>
          <p:cNvPr id="75" name="Google Shape;75;p43"/>
          <p:cNvSpPr txBox="1">
            <a:spLocks noGrp="1"/>
          </p:cNvSpPr>
          <p:nvPr>
            <p:ph type="body" idx="2"/>
          </p:nvPr>
        </p:nvSpPr>
        <p:spPr>
          <a:xfrm>
            <a:off x="342416" y="754379"/>
            <a:ext cx="8458683" cy="274320"/>
          </a:xfrm>
          <a:prstGeom prst="rect">
            <a:avLst/>
          </a:prstGeom>
          <a:noFill/>
          <a:ln>
            <a:noFill/>
          </a:ln>
        </p:spPr>
        <p:txBody>
          <a:bodyPr spcFirstLastPara="1" wrap="square" lIns="68575" tIns="34275" rIns="68575" bIns="34275" anchor="t" anchorCtr="0">
            <a:noAutofit/>
          </a:bodyPr>
          <a:lstStyle>
            <a:lvl1pPr marL="457200" lvl="0" indent="-228600" algn="l">
              <a:lnSpc>
                <a:spcPct val="100000"/>
              </a:lnSpc>
              <a:spcBef>
                <a:spcPts val="0"/>
              </a:spcBef>
              <a:spcAft>
                <a:spcPts val="0"/>
              </a:spcAft>
              <a:buSzPts val="1700"/>
              <a:buFont typeface="Arial"/>
              <a:buNone/>
              <a:defRPr sz="1700" i="0">
                <a:solidFill>
                  <a:schemeClr val="dk1"/>
                </a:solidFill>
              </a:defRPr>
            </a:lvl1pPr>
            <a:lvl2pPr marL="914400" lvl="1" indent="-228600" algn="l">
              <a:lnSpc>
                <a:spcPct val="100000"/>
              </a:lnSpc>
              <a:spcBef>
                <a:spcPts val="0"/>
              </a:spcBef>
              <a:spcAft>
                <a:spcPts val="0"/>
              </a:spcAft>
              <a:buSzPts val="1800"/>
              <a:buNone/>
              <a:defRPr sz="1800">
                <a:solidFill>
                  <a:srgbClr val="595959"/>
                </a:solidFill>
              </a:defRPr>
            </a:lvl2pPr>
            <a:lvl3pPr marL="1371600" lvl="2" indent="-228600" algn="l">
              <a:lnSpc>
                <a:spcPct val="100000"/>
              </a:lnSpc>
              <a:spcBef>
                <a:spcPts val="0"/>
              </a:spcBef>
              <a:spcAft>
                <a:spcPts val="0"/>
              </a:spcAft>
              <a:buSzPts val="1800"/>
              <a:buNone/>
              <a:defRPr sz="1800">
                <a:solidFill>
                  <a:srgbClr val="595959"/>
                </a:solidFill>
              </a:defRPr>
            </a:lvl3pPr>
            <a:lvl4pPr marL="1828800" lvl="3" indent="-228600" algn="l">
              <a:lnSpc>
                <a:spcPct val="100000"/>
              </a:lnSpc>
              <a:spcBef>
                <a:spcPts val="0"/>
              </a:spcBef>
              <a:spcAft>
                <a:spcPts val="0"/>
              </a:spcAft>
              <a:buSzPts val="1800"/>
              <a:buNone/>
              <a:defRPr sz="1800">
                <a:solidFill>
                  <a:srgbClr val="595959"/>
                </a:solidFill>
              </a:defRPr>
            </a:lvl4pPr>
            <a:lvl5pPr marL="2286000" lvl="4" indent="-228600" algn="l">
              <a:lnSpc>
                <a:spcPct val="100000"/>
              </a:lnSpc>
              <a:spcBef>
                <a:spcPts val="0"/>
              </a:spcBef>
              <a:spcAft>
                <a:spcPts val="0"/>
              </a:spcAft>
              <a:buSzPts val="1800"/>
              <a:buNone/>
              <a:defRPr sz="1800">
                <a:solidFill>
                  <a:srgbClr val="595959"/>
                </a:solidFill>
              </a:defRPr>
            </a:lvl5pPr>
            <a:lvl6pPr marL="2743200" lvl="5" indent="-228600" algn="l">
              <a:lnSpc>
                <a:spcPct val="100000"/>
              </a:lnSpc>
              <a:spcBef>
                <a:spcPts val="0"/>
              </a:spcBef>
              <a:spcAft>
                <a:spcPts val="0"/>
              </a:spcAft>
              <a:buSzPts val="1800"/>
              <a:buNone/>
              <a:defRPr sz="1800">
                <a:solidFill>
                  <a:srgbClr val="595959"/>
                </a:solidFill>
              </a:defRPr>
            </a:lvl6pPr>
            <a:lvl7pPr marL="3200400" lvl="6" indent="-228600" algn="l">
              <a:lnSpc>
                <a:spcPct val="100000"/>
              </a:lnSpc>
              <a:spcBef>
                <a:spcPts val="0"/>
              </a:spcBef>
              <a:spcAft>
                <a:spcPts val="0"/>
              </a:spcAft>
              <a:buSzPts val="1800"/>
              <a:buNone/>
              <a:defRPr sz="1800">
                <a:solidFill>
                  <a:srgbClr val="595959"/>
                </a:solidFill>
              </a:defRPr>
            </a:lvl7pPr>
            <a:lvl8pPr marL="3657600" lvl="7" indent="-228600" algn="l">
              <a:lnSpc>
                <a:spcPct val="100000"/>
              </a:lnSpc>
              <a:spcBef>
                <a:spcPts val="0"/>
              </a:spcBef>
              <a:spcAft>
                <a:spcPts val="0"/>
              </a:spcAft>
              <a:buSzPts val="1800"/>
              <a:buNone/>
              <a:defRPr sz="1800">
                <a:solidFill>
                  <a:srgbClr val="595959"/>
                </a:solidFill>
              </a:defRPr>
            </a:lvl8pPr>
            <a:lvl9pPr marL="4114800" lvl="8" indent="-228600" algn="l">
              <a:lnSpc>
                <a:spcPct val="100000"/>
              </a:lnSpc>
              <a:spcBef>
                <a:spcPts val="0"/>
              </a:spcBef>
              <a:spcAft>
                <a:spcPts val="0"/>
              </a:spcAft>
              <a:buSzPts val="1800"/>
              <a:buNone/>
              <a:defRPr sz="1800">
                <a:solidFill>
                  <a:srgbClr val="595959"/>
                </a:solidFill>
              </a:defRPr>
            </a:lvl9pPr>
          </a:lstStyle>
          <a:p>
            <a:endParaRPr/>
          </a:p>
        </p:txBody>
      </p:sp>
      <p:sp>
        <p:nvSpPr>
          <p:cNvPr id="76" name="Google Shape;76;p43"/>
          <p:cNvSpPr txBox="1">
            <a:spLocks noGrp="1"/>
          </p:cNvSpPr>
          <p:nvPr>
            <p:ph type="title"/>
          </p:nvPr>
        </p:nvSpPr>
        <p:spPr>
          <a:xfrm>
            <a:off x="342900" y="0"/>
            <a:ext cx="8458442" cy="754380"/>
          </a:xfrm>
          <a:prstGeom prst="rect">
            <a:avLst/>
          </a:prstGeom>
          <a:noFill/>
          <a:ln>
            <a:noFill/>
          </a:ln>
        </p:spPr>
        <p:txBody>
          <a:bodyPr spcFirstLastPara="1" wrap="square" lIns="68575" tIns="34275" rIns="68575" bIns="34275" anchor="b" anchorCtr="0">
            <a:noAutofit/>
          </a:bodyPr>
          <a:lstStyle>
            <a:lvl1pPr lvl="0" algn="l">
              <a:lnSpc>
                <a:spcPct val="100000"/>
              </a:lnSpc>
              <a:spcBef>
                <a:spcPts val="0"/>
              </a:spcBef>
              <a:spcAft>
                <a:spcPts val="0"/>
              </a:spcAft>
              <a:buClr>
                <a:schemeClr val="dk1"/>
              </a:buClr>
              <a:buSzPts val="2400"/>
              <a:buFont typeface="Arial"/>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77" name="Google Shape;77;p43"/>
          <p:cNvSpPr txBox="1"/>
          <p:nvPr/>
        </p:nvSpPr>
        <p:spPr>
          <a:xfrm>
            <a:off x="2190750" y="4942668"/>
            <a:ext cx="4762500" cy="184346"/>
          </a:xfrm>
          <a:prstGeom prst="rect">
            <a:avLst/>
          </a:prstGeom>
          <a:no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zh-TW" sz="600" b="0" i="0" u="none" strike="noStrike" cap="none">
                <a:solidFill>
                  <a:srgbClr val="7F7F7F"/>
                </a:solidFill>
                <a:latin typeface="Arial"/>
                <a:ea typeface="Arial"/>
                <a:cs typeface="Arial"/>
                <a:sym typeface="Arial"/>
              </a:rPr>
              <a:t>Synopsys Confidential Information</a:t>
            </a:r>
            <a:endParaRPr sz="1100" b="0" i="0" u="none" strike="noStrike" cap="none">
              <a:solidFill>
                <a:srgbClr val="000000"/>
              </a:solidFill>
              <a:latin typeface="Arial"/>
              <a:ea typeface="Arial"/>
              <a:cs typeface="Arial"/>
              <a:sym typeface="Arial"/>
            </a:endParaRPr>
          </a:p>
        </p:txBody>
      </p:sp>
    </p:spTree>
  </p:cSld>
  <p:clrMapOvr>
    <a:masterClrMapping/>
  </p:clrMapOvr>
  <p:extLst>
    <p:ext uri="{DCECCB84-F9BA-43D5-87BE-67443E8EF086}">
      <p15:sldGuideLst xmlns:p15="http://schemas.microsoft.com/office/powerpoint/2012/main">
        <p15:guide id="1" pos="216">
          <p15:clr>
            <a:srgbClr val="5ACBF0"/>
          </p15:clr>
        </p15:guide>
        <p15:guide id="2" pos="5544">
          <p15:clr>
            <a:srgbClr val="5ACBF0"/>
          </p15:clr>
        </p15:guide>
        <p15:guide id="3" orient="horz" pos="864">
          <p15:clr>
            <a:srgbClr val="5ACBF0"/>
          </p15:clr>
        </p15:guide>
        <p15:guide id="4" orient="horz" pos="2916">
          <p15:clr>
            <a:srgbClr val="5ACBF0"/>
          </p15:clr>
        </p15:guide>
        <p15:guide id="5" orient="horz" pos="540">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Content Gray Bar">
  <p:cSld name="Title and Content Gray Bar">
    <p:spTree>
      <p:nvGrpSpPr>
        <p:cNvPr id="1" name="Shape 78"/>
        <p:cNvGrpSpPr/>
        <p:nvPr/>
      </p:nvGrpSpPr>
      <p:grpSpPr>
        <a:xfrm>
          <a:off x="0" y="0"/>
          <a:ext cx="0" cy="0"/>
          <a:chOff x="0" y="0"/>
          <a:chExt cx="0" cy="0"/>
        </a:xfrm>
      </p:grpSpPr>
      <p:sp>
        <p:nvSpPr>
          <p:cNvPr id="79" name="Google Shape;79;p44"/>
          <p:cNvSpPr/>
          <p:nvPr/>
        </p:nvSpPr>
        <p:spPr>
          <a:xfrm>
            <a:off x="0" y="1099039"/>
            <a:ext cx="9144484" cy="3776297"/>
          </a:xfrm>
          <a:prstGeom prst="rect">
            <a:avLst/>
          </a:prstGeom>
          <a:solidFill>
            <a:srgbClr val="E4E4E4"/>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 name="Google Shape;80;p44"/>
          <p:cNvSpPr txBox="1">
            <a:spLocks noGrp="1"/>
          </p:cNvSpPr>
          <p:nvPr>
            <p:ph type="body" idx="1"/>
          </p:nvPr>
        </p:nvSpPr>
        <p:spPr>
          <a:xfrm>
            <a:off x="342416" y="1165860"/>
            <a:ext cx="8458683" cy="3634740"/>
          </a:xfrm>
          <a:prstGeom prst="rect">
            <a:avLst/>
          </a:prstGeom>
          <a:noFill/>
          <a:ln>
            <a:noFill/>
          </a:ln>
        </p:spPr>
        <p:txBody>
          <a:bodyPr spcFirstLastPara="1" wrap="square" lIns="68575" tIns="34275" rIns="68575" bIns="34275" anchor="t" anchorCtr="0">
            <a:noAutofit/>
          </a:bodyPr>
          <a:lstStyle>
            <a:lvl1pPr marL="457200" lvl="0" indent="-323850" algn="l">
              <a:lnSpc>
                <a:spcPct val="100000"/>
              </a:lnSpc>
              <a:spcBef>
                <a:spcPts val="500"/>
              </a:spcBef>
              <a:spcAft>
                <a:spcPts val="0"/>
              </a:spcAft>
              <a:buSzPts val="1500"/>
              <a:buChar char="•"/>
              <a:defRPr/>
            </a:lvl1pPr>
            <a:lvl2pPr marL="914400" lvl="1" indent="-317500" algn="l">
              <a:lnSpc>
                <a:spcPct val="100000"/>
              </a:lnSpc>
              <a:spcBef>
                <a:spcPts val="500"/>
              </a:spcBef>
              <a:spcAft>
                <a:spcPts val="0"/>
              </a:spcAft>
              <a:buSzPts val="1400"/>
              <a:buChar char="–"/>
              <a:defRPr/>
            </a:lvl2pPr>
            <a:lvl3pPr marL="1371600" lvl="2" indent="-304800" algn="l">
              <a:lnSpc>
                <a:spcPct val="100000"/>
              </a:lnSpc>
              <a:spcBef>
                <a:spcPts val="500"/>
              </a:spcBef>
              <a:spcAft>
                <a:spcPts val="0"/>
              </a:spcAft>
              <a:buSzPts val="1200"/>
              <a:buChar char="–"/>
              <a:defRPr/>
            </a:lvl3pPr>
            <a:lvl4pPr marL="1828800" lvl="3" indent="-298450" algn="l">
              <a:lnSpc>
                <a:spcPct val="100000"/>
              </a:lnSpc>
              <a:spcBef>
                <a:spcPts val="300"/>
              </a:spcBef>
              <a:spcAft>
                <a:spcPts val="0"/>
              </a:spcAft>
              <a:buSzPts val="1100"/>
              <a:buChar char="–"/>
              <a:defRPr/>
            </a:lvl4pPr>
            <a:lvl5pPr marL="2286000" lvl="4" indent="-298450" algn="l">
              <a:lnSpc>
                <a:spcPct val="100000"/>
              </a:lnSpc>
              <a:spcBef>
                <a:spcPts val="300"/>
              </a:spcBef>
              <a:spcAft>
                <a:spcPts val="0"/>
              </a:spcAft>
              <a:buSzPts val="1100"/>
              <a:buChar char="–"/>
              <a:defRPr/>
            </a:lvl5pPr>
            <a:lvl6pPr marL="2743200" lvl="5" indent="-298450" algn="l">
              <a:lnSpc>
                <a:spcPct val="100000"/>
              </a:lnSpc>
              <a:spcBef>
                <a:spcPts val="300"/>
              </a:spcBef>
              <a:spcAft>
                <a:spcPts val="0"/>
              </a:spcAft>
              <a:buSzPts val="1100"/>
              <a:buChar char="–"/>
              <a:defRPr/>
            </a:lvl6pPr>
            <a:lvl7pPr marL="3200400" lvl="6" indent="-317500" algn="l">
              <a:lnSpc>
                <a:spcPct val="100000"/>
              </a:lnSpc>
              <a:spcBef>
                <a:spcPts val="300"/>
              </a:spcBef>
              <a:spcAft>
                <a:spcPts val="0"/>
              </a:spcAft>
              <a:buSzPts val="1400"/>
              <a:buChar char="–"/>
              <a:defRPr/>
            </a:lvl7pPr>
            <a:lvl8pPr marL="3657600" lvl="7" indent="-317500" algn="l">
              <a:lnSpc>
                <a:spcPct val="100000"/>
              </a:lnSpc>
              <a:spcBef>
                <a:spcPts val="300"/>
              </a:spcBef>
              <a:spcAft>
                <a:spcPts val="0"/>
              </a:spcAft>
              <a:buSzPts val="1400"/>
              <a:buChar char="–"/>
              <a:defRPr/>
            </a:lvl8pPr>
            <a:lvl9pPr marL="4114800" lvl="8" indent="-317500" algn="l">
              <a:lnSpc>
                <a:spcPct val="100000"/>
              </a:lnSpc>
              <a:spcBef>
                <a:spcPts val="300"/>
              </a:spcBef>
              <a:spcAft>
                <a:spcPts val="0"/>
              </a:spcAft>
              <a:buSzPts val="1400"/>
              <a:buChar char="–"/>
              <a:defRPr/>
            </a:lvl9pPr>
          </a:lstStyle>
          <a:p>
            <a:endParaRPr/>
          </a:p>
        </p:txBody>
      </p:sp>
      <p:sp>
        <p:nvSpPr>
          <p:cNvPr id="81" name="Google Shape;81;p44"/>
          <p:cNvSpPr txBox="1">
            <a:spLocks noGrp="1"/>
          </p:cNvSpPr>
          <p:nvPr>
            <p:ph type="title"/>
          </p:nvPr>
        </p:nvSpPr>
        <p:spPr>
          <a:xfrm>
            <a:off x="342900" y="0"/>
            <a:ext cx="8458442" cy="754380"/>
          </a:xfrm>
          <a:prstGeom prst="rect">
            <a:avLst/>
          </a:prstGeom>
          <a:noFill/>
          <a:ln>
            <a:noFill/>
          </a:ln>
        </p:spPr>
        <p:txBody>
          <a:bodyPr spcFirstLastPara="1" wrap="square" lIns="68575" tIns="34275" rIns="68575" bIns="34275" anchor="b" anchorCtr="0">
            <a:noAutofit/>
          </a:bodyPr>
          <a:lstStyle>
            <a:lvl1pPr lvl="0" algn="l">
              <a:lnSpc>
                <a:spcPct val="100000"/>
              </a:lnSpc>
              <a:spcBef>
                <a:spcPts val="0"/>
              </a:spcBef>
              <a:spcAft>
                <a:spcPts val="0"/>
              </a:spcAft>
              <a:buClr>
                <a:schemeClr val="dk1"/>
              </a:buClr>
              <a:buSzPts val="2400"/>
              <a:buFont typeface="Arial"/>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82" name="Google Shape;82;p44"/>
          <p:cNvSpPr txBox="1"/>
          <p:nvPr/>
        </p:nvSpPr>
        <p:spPr>
          <a:xfrm>
            <a:off x="2190750" y="4942668"/>
            <a:ext cx="4762500" cy="184346"/>
          </a:xfrm>
          <a:prstGeom prst="rect">
            <a:avLst/>
          </a:prstGeom>
          <a:no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zh-TW" sz="600" b="0" i="0" u="none" strike="noStrike" cap="none">
                <a:solidFill>
                  <a:srgbClr val="7F7F7F"/>
                </a:solidFill>
                <a:latin typeface="Arial"/>
                <a:ea typeface="Arial"/>
                <a:cs typeface="Arial"/>
                <a:sym typeface="Arial"/>
              </a:rPr>
              <a:t>Synopsys Confidential Information</a:t>
            </a:r>
            <a:endParaRPr sz="1100" b="0" i="0" u="none" strike="noStrike" cap="none">
              <a:solidFill>
                <a:srgbClr val="000000"/>
              </a:solidFill>
              <a:latin typeface="Arial"/>
              <a:ea typeface="Arial"/>
              <a:cs typeface="Arial"/>
              <a:sym typeface="Arial"/>
            </a:endParaRPr>
          </a:p>
        </p:txBody>
      </p:sp>
    </p:spTree>
  </p:cSld>
  <p:clrMapOvr>
    <a:masterClrMapping/>
  </p:clrMapOvr>
  <p:extLst>
    <p:ext uri="{DCECCB84-F9BA-43D5-87BE-67443E8EF086}">
      <p15:sldGuideLst xmlns:p15="http://schemas.microsoft.com/office/powerpoint/2012/main">
        <p15:guide id="1" pos="216">
          <p15:clr>
            <a:srgbClr val="5ACBF0"/>
          </p15:clr>
        </p15:guide>
        <p15:guide id="2" pos="5544">
          <p15:clr>
            <a:srgbClr val="5ACBF0"/>
          </p15:clr>
        </p15:guide>
        <p15:guide id="3" orient="horz" pos="864">
          <p15:clr>
            <a:srgbClr val="5ACBF0"/>
          </p15:clr>
        </p15:guide>
        <p15:guide id="4" orient="horz" pos="2916">
          <p15:clr>
            <a:srgbClr val="5ACBF0"/>
          </p15:clr>
        </p15:guide>
        <p15:guide id="5" orient="horz" pos="540">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wo Content Subtitle">
  <p:cSld name="Two Content Subtitle">
    <p:bg>
      <p:bgPr>
        <a:solidFill>
          <a:schemeClr val="lt1"/>
        </a:solidFill>
        <a:effectLst/>
      </p:bgPr>
    </p:bg>
    <p:spTree>
      <p:nvGrpSpPr>
        <p:cNvPr id="1" name="Shape 83"/>
        <p:cNvGrpSpPr/>
        <p:nvPr/>
      </p:nvGrpSpPr>
      <p:grpSpPr>
        <a:xfrm>
          <a:off x="0" y="0"/>
          <a:ext cx="0" cy="0"/>
          <a:chOff x="0" y="0"/>
          <a:chExt cx="0" cy="0"/>
        </a:xfrm>
      </p:grpSpPr>
      <p:sp>
        <p:nvSpPr>
          <p:cNvPr id="84" name="Google Shape;84;p45"/>
          <p:cNvSpPr txBox="1">
            <a:spLocks noGrp="1"/>
          </p:cNvSpPr>
          <p:nvPr>
            <p:ph type="title"/>
          </p:nvPr>
        </p:nvSpPr>
        <p:spPr>
          <a:xfrm>
            <a:off x="342900" y="0"/>
            <a:ext cx="8458442" cy="754380"/>
          </a:xfrm>
          <a:prstGeom prst="rect">
            <a:avLst/>
          </a:prstGeom>
          <a:noFill/>
          <a:ln>
            <a:noFill/>
          </a:ln>
        </p:spPr>
        <p:txBody>
          <a:bodyPr spcFirstLastPara="1" wrap="square" lIns="68575" tIns="34275" rIns="68575" bIns="34275" anchor="b" anchorCtr="0">
            <a:noAutofit/>
          </a:bodyPr>
          <a:lstStyle>
            <a:lvl1pPr lvl="0" algn="l">
              <a:lnSpc>
                <a:spcPct val="10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85" name="Google Shape;85;p45"/>
          <p:cNvSpPr txBox="1">
            <a:spLocks noGrp="1"/>
          </p:cNvSpPr>
          <p:nvPr>
            <p:ph type="body" idx="1"/>
          </p:nvPr>
        </p:nvSpPr>
        <p:spPr>
          <a:xfrm>
            <a:off x="342416" y="1165860"/>
            <a:ext cx="4143838" cy="3634740"/>
          </a:xfrm>
          <a:prstGeom prst="rect">
            <a:avLst/>
          </a:prstGeom>
          <a:noFill/>
          <a:ln>
            <a:noFill/>
          </a:ln>
        </p:spPr>
        <p:txBody>
          <a:bodyPr spcFirstLastPara="1" wrap="square" lIns="68575" tIns="34275" rIns="68575" bIns="34275" anchor="t" anchorCtr="0">
            <a:noAutofit/>
          </a:bodyPr>
          <a:lstStyle>
            <a:lvl1pPr marL="457200" lvl="0" indent="-323850" algn="l">
              <a:lnSpc>
                <a:spcPct val="100000"/>
              </a:lnSpc>
              <a:spcBef>
                <a:spcPts val="500"/>
              </a:spcBef>
              <a:spcAft>
                <a:spcPts val="0"/>
              </a:spcAft>
              <a:buSzPts val="1500"/>
              <a:buChar char="•"/>
              <a:defRPr/>
            </a:lvl1pPr>
            <a:lvl2pPr marL="914400" lvl="1" indent="-317500" algn="l">
              <a:lnSpc>
                <a:spcPct val="100000"/>
              </a:lnSpc>
              <a:spcBef>
                <a:spcPts val="500"/>
              </a:spcBef>
              <a:spcAft>
                <a:spcPts val="0"/>
              </a:spcAft>
              <a:buSzPts val="1400"/>
              <a:buChar char="–"/>
              <a:defRPr/>
            </a:lvl2pPr>
            <a:lvl3pPr marL="1371600" lvl="2" indent="-304800" algn="l">
              <a:lnSpc>
                <a:spcPct val="100000"/>
              </a:lnSpc>
              <a:spcBef>
                <a:spcPts val="500"/>
              </a:spcBef>
              <a:spcAft>
                <a:spcPts val="0"/>
              </a:spcAft>
              <a:buSzPts val="1200"/>
              <a:buChar char="–"/>
              <a:defRPr/>
            </a:lvl3pPr>
            <a:lvl4pPr marL="1828800" lvl="3" indent="-298450" algn="l">
              <a:lnSpc>
                <a:spcPct val="100000"/>
              </a:lnSpc>
              <a:spcBef>
                <a:spcPts val="300"/>
              </a:spcBef>
              <a:spcAft>
                <a:spcPts val="0"/>
              </a:spcAft>
              <a:buSzPts val="1100"/>
              <a:buChar char="–"/>
              <a:defRPr/>
            </a:lvl4pPr>
            <a:lvl5pPr marL="2286000" lvl="4" indent="-298450" algn="l">
              <a:lnSpc>
                <a:spcPct val="100000"/>
              </a:lnSpc>
              <a:spcBef>
                <a:spcPts val="300"/>
              </a:spcBef>
              <a:spcAft>
                <a:spcPts val="0"/>
              </a:spcAft>
              <a:buSzPts val="1100"/>
              <a:buChar char="–"/>
              <a:defRPr/>
            </a:lvl5pPr>
            <a:lvl6pPr marL="2743200" lvl="5" indent="-317500" algn="l">
              <a:lnSpc>
                <a:spcPct val="100000"/>
              </a:lnSpc>
              <a:spcBef>
                <a:spcPts val="300"/>
              </a:spcBef>
              <a:spcAft>
                <a:spcPts val="0"/>
              </a:spcAft>
              <a:buSzPts val="1400"/>
              <a:buChar char="–"/>
              <a:defRPr/>
            </a:lvl6pPr>
            <a:lvl7pPr marL="3200400" lvl="6" indent="-317500" algn="l">
              <a:lnSpc>
                <a:spcPct val="100000"/>
              </a:lnSpc>
              <a:spcBef>
                <a:spcPts val="300"/>
              </a:spcBef>
              <a:spcAft>
                <a:spcPts val="0"/>
              </a:spcAft>
              <a:buSzPts val="1400"/>
              <a:buChar char="–"/>
              <a:defRPr/>
            </a:lvl7pPr>
            <a:lvl8pPr marL="3657600" lvl="7" indent="-317500" algn="l">
              <a:lnSpc>
                <a:spcPct val="100000"/>
              </a:lnSpc>
              <a:spcBef>
                <a:spcPts val="300"/>
              </a:spcBef>
              <a:spcAft>
                <a:spcPts val="0"/>
              </a:spcAft>
              <a:buSzPts val="1400"/>
              <a:buChar char="–"/>
              <a:defRPr/>
            </a:lvl8pPr>
            <a:lvl9pPr marL="4114800" lvl="8" indent="-317500" algn="l">
              <a:lnSpc>
                <a:spcPct val="100000"/>
              </a:lnSpc>
              <a:spcBef>
                <a:spcPts val="300"/>
              </a:spcBef>
              <a:spcAft>
                <a:spcPts val="0"/>
              </a:spcAft>
              <a:buSzPts val="1400"/>
              <a:buChar char="–"/>
              <a:defRPr/>
            </a:lvl9pPr>
          </a:lstStyle>
          <a:p>
            <a:endParaRPr/>
          </a:p>
        </p:txBody>
      </p:sp>
      <p:sp>
        <p:nvSpPr>
          <p:cNvPr id="86" name="Google Shape;86;p45"/>
          <p:cNvSpPr txBox="1">
            <a:spLocks noGrp="1"/>
          </p:cNvSpPr>
          <p:nvPr>
            <p:ph type="body" idx="2"/>
          </p:nvPr>
        </p:nvSpPr>
        <p:spPr>
          <a:xfrm>
            <a:off x="4657261" y="1165860"/>
            <a:ext cx="4143838" cy="3634740"/>
          </a:xfrm>
          <a:prstGeom prst="rect">
            <a:avLst/>
          </a:prstGeom>
          <a:noFill/>
          <a:ln>
            <a:noFill/>
          </a:ln>
        </p:spPr>
        <p:txBody>
          <a:bodyPr spcFirstLastPara="1" wrap="square" lIns="68575" tIns="34275" rIns="68575" bIns="34275" anchor="t" anchorCtr="0">
            <a:noAutofit/>
          </a:bodyPr>
          <a:lstStyle>
            <a:lvl1pPr marL="457200" lvl="0" indent="-323850" algn="l">
              <a:lnSpc>
                <a:spcPct val="100000"/>
              </a:lnSpc>
              <a:spcBef>
                <a:spcPts val="500"/>
              </a:spcBef>
              <a:spcAft>
                <a:spcPts val="0"/>
              </a:spcAft>
              <a:buSzPts val="1500"/>
              <a:buChar char="•"/>
              <a:defRPr/>
            </a:lvl1pPr>
            <a:lvl2pPr marL="914400" lvl="1" indent="-317500" algn="l">
              <a:lnSpc>
                <a:spcPct val="100000"/>
              </a:lnSpc>
              <a:spcBef>
                <a:spcPts val="500"/>
              </a:spcBef>
              <a:spcAft>
                <a:spcPts val="0"/>
              </a:spcAft>
              <a:buSzPts val="1400"/>
              <a:buChar char="–"/>
              <a:defRPr/>
            </a:lvl2pPr>
            <a:lvl3pPr marL="1371600" lvl="2" indent="-304800" algn="l">
              <a:lnSpc>
                <a:spcPct val="100000"/>
              </a:lnSpc>
              <a:spcBef>
                <a:spcPts val="500"/>
              </a:spcBef>
              <a:spcAft>
                <a:spcPts val="0"/>
              </a:spcAft>
              <a:buSzPts val="1200"/>
              <a:buChar char="–"/>
              <a:defRPr/>
            </a:lvl3pPr>
            <a:lvl4pPr marL="1828800" lvl="3" indent="-298450" algn="l">
              <a:lnSpc>
                <a:spcPct val="100000"/>
              </a:lnSpc>
              <a:spcBef>
                <a:spcPts val="300"/>
              </a:spcBef>
              <a:spcAft>
                <a:spcPts val="0"/>
              </a:spcAft>
              <a:buSzPts val="1100"/>
              <a:buChar char="–"/>
              <a:defRPr/>
            </a:lvl4pPr>
            <a:lvl5pPr marL="2286000" lvl="4" indent="-298450" algn="l">
              <a:lnSpc>
                <a:spcPct val="100000"/>
              </a:lnSpc>
              <a:spcBef>
                <a:spcPts val="300"/>
              </a:spcBef>
              <a:spcAft>
                <a:spcPts val="0"/>
              </a:spcAft>
              <a:buSzPts val="1100"/>
              <a:buChar char="–"/>
              <a:defRPr/>
            </a:lvl5pPr>
            <a:lvl6pPr marL="2743200" lvl="5" indent="-317500" algn="l">
              <a:lnSpc>
                <a:spcPct val="100000"/>
              </a:lnSpc>
              <a:spcBef>
                <a:spcPts val="300"/>
              </a:spcBef>
              <a:spcAft>
                <a:spcPts val="0"/>
              </a:spcAft>
              <a:buSzPts val="1400"/>
              <a:buChar char="–"/>
              <a:defRPr/>
            </a:lvl6pPr>
            <a:lvl7pPr marL="3200400" lvl="6" indent="-317500" algn="l">
              <a:lnSpc>
                <a:spcPct val="100000"/>
              </a:lnSpc>
              <a:spcBef>
                <a:spcPts val="300"/>
              </a:spcBef>
              <a:spcAft>
                <a:spcPts val="0"/>
              </a:spcAft>
              <a:buSzPts val="1400"/>
              <a:buChar char="–"/>
              <a:defRPr/>
            </a:lvl7pPr>
            <a:lvl8pPr marL="3657600" lvl="7" indent="-317500" algn="l">
              <a:lnSpc>
                <a:spcPct val="100000"/>
              </a:lnSpc>
              <a:spcBef>
                <a:spcPts val="300"/>
              </a:spcBef>
              <a:spcAft>
                <a:spcPts val="0"/>
              </a:spcAft>
              <a:buSzPts val="1400"/>
              <a:buChar char="–"/>
              <a:defRPr/>
            </a:lvl8pPr>
            <a:lvl9pPr marL="4114800" lvl="8" indent="-317500" algn="l">
              <a:lnSpc>
                <a:spcPct val="100000"/>
              </a:lnSpc>
              <a:spcBef>
                <a:spcPts val="300"/>
              </a:spcBef>
              <a:spcAft>
                <a:spcPts val="0"/>
              </a:spcAft>
              <a:buSzPts val="1400"/>
              <a:buChar char="–"/>
              <a:defRPr/>
            </a:lvl9pPr>
          </a:lstStyle>
          <a:p>
            <a:endParaRPr/>
          </a:p>
        </p:txBody>
      </p:sp>
      <p:sp>
        <p:nvSpPr>
          <p:cNvPr id="87" name="Google Shape;87;p45"/>
          <p:cNvSpPr txBox="1">
            <a:spLocks noGrp="1"/>
          </p:cNvSpPr>
          <p:nvPr>
            <p:ph type="body" idx="3"/>
          </p:nvPr>
        </p:nvSpPr>
        <p:spPr>
          <a:xfrm>
            <a:off x="342416" y="754379"/>
            <a:ext cx="8458683" cy="274320"/>
          </a:xfrm>
          <a:prstGeom prst="rect">
            <a:avLst/>
          </a:prstGeom>
          <a:noFill/>
          <a:ln>
            <a:noFill/>
          </a:ln>
        </p:spPr>
        <p:txBody>
          <a:bodyPr spcFirstLastPara="1" wrap="square" lIns="68575" tIns="34275" rIns="68575" bIns="34275" anchor="t" anchorCtr="0">
            <a:noAutofit/>
          </a:bodyPr>
          <a:lstStyle>
            <a:lvl1pPr marL="457200" lvl="0" indent="-228600" algn="l">
              <a:lnSpc>
                <a:spcPct val="100000"/>
              </a:lnSpc>
              <a:spcBef>
                <a:spcPts val="0"/>
              </a:spcBef>
              <a:spcAft>
                <a:spcPts val="0"/>
              </a:spcAft>
              <a:buSzPts val="1700"/>
              <a:buFont typeface="Arial"/>
              <a:buNone/>
              <a:defRPr sz="1700" i="0">
                <a:solidFill>
                  <a:schemeClr val="dk1"/>
                </a:solidFill>
              </a:defRPr>
            </a:lvl1pPr>
            <a:lvl2pPr marL="914400" lvl="1" indent="-228600" algn="l">
              <a:lnSpc>
                <a:spcPct val="100000"/>
              </a:lnSpc>
              <a:spcBef>
                <a:spcPts val="0"/>
              </a:spcBef>
              <a:spcAft>
                <a:spcPts val="0"/>
              </a:spcAft>
              <a:buSzPts val="1800"/>
              <a:buNone/>
              <a:defRPr sz="1800">
                <a:solidFill>
                  <a:srgbClr val="595959"/>
                </a:solidFill>
              </a:defRPr>
            </a:lvl2pPr>
            <a:lvl3pPr marL="1371600" lvl="2" indent="-228600" algn="l">
              <a:lnSpc>
                <a:spcPct val="100000"/>
              </a:lnSpc>
              <a:spcBef>
                <a:spcPts val="0"/>
              </a:spcBef>
              <a:spcAft>
                <a:spcPts val="0"/>
              </a:spcAft>
              <a:buSzPts val="1800"/>
              <a:buNone/>
              <a:defRPr sz="1800">
                <a:solidFill>
                  <a:srgbClr val="595959"/>
                </a:solidFill>
              </a:defRPr>
            </a:lvl3pPr>
            <a:lvl4pPr marL="1828800" lvl="3" indent="-228600" algn="l">
              <a:lnSpc>
                <a:spcPct val="100000"/>
              </a:lnSpc>
              <a:spcBef>
                <a:spcPts val="0"/>
              </a:spcBef>
              <a:spcAft>
                <a:spcPts val="0"/>
              </a:spcAft>
              <a:buSzPts val="1800"/>
              <a:buNone/>
              <a:defRPr sz="1800">
                <a:solidFill>
                  <a:srgbClr val="595959"/>
                </a:solidFill>
              </a:defRPr>
            </a:lvl4pPr>
            <a:lvl5pPr marL="2286000" lvl="4" indent="-228600" algn="l">
              <a:lnSpc>
                <a:spcPct val="100000"/>
              </a:lnSpc>
              <a:spcBef>
                <a:spcPts val="0"/>
              </a:spcBef>
              <a:spcAft>
                <a:spcPts val="0"/>
              </a:spcAft>
              <a:buSzPts val="1800"/>
              <a:buNone/>
              <a:defRPr sz="1800">
                <a:solidFill>
                  <a:srgbClr val="595959"/>
                </a:solidFill>
              </a:defRPr>
            </a:lvl5pPr>
            <a:lvl6pPr marL="2743200" lvl="5" indent="-228600" algn="l">
              <a:lnSpc>
                <a:spcPct val="100000"/>
              </a:lnSpc>
              <a:spcBef>
                <a:spcPts val="0"/>
              </a:spcBef>
              <a:spcAft>
                <a:spcPts val="0"/>
              </a:spcAft>
              <a:buSzPts val="1800"/>
              <a:buNone/>
              <a:defRPr sz="1800">
                <a:solidFill>
                  <a:srgbClr val="595959"/>
                </a:solidFill>
              </a:defRPr>
            </a:lvl6pPr>
            <a:lvl7pPr marL="3200400" lvl="6" indent="-228600" algn="l">
              <a:lnSpc>
                <a:spcPct val="100000"/>
              </a:lnSpc>
              <a:spcBef>
                <a:spcPts val="0"/>
              </a:spcBef>
              <a:spcAft>
                <a:spcPts val="0"/>
              </a:spcAft>
              <a:buSzPts val="1800"/>
              <a:buNone/>
              <a:defRPr sz="1800">
                <a:solidFill>
                  <a:srgbClr val="595959"/>
                </a:solidFill>
              </a:defRPr>
            </a:lvl7pPr>
            <a:lvl8pPr marL="3657600" lvl="7" indent="-228600" algn="l">
              <a:lnSpc>
                <a:spcPct val="100000"/>
              </a:lnSpc>
              <a:spcBef>
                <a:spcPts val="0"/>
              </a:spcBef>
              <a:spcAft>
                <a:spcPts val="0"/>
              </a:spcAft>
              <a:buSzPts val="1800"/>
              <a:buNone/>
              <a:defRPr sz="1800">
                <a:solidFill>
                  <a:srgbClr val="595959"/>
                </a:solidFill>
              </a:defRPr>
            </a:lvl8pPr>
            <a:lvl9pPr marL="4114800" lvl="8" indent="-228600" algn="l">
              <a:lnSpc>
                <a:spcPct val="100000"/>
              </a:lnSpc>
              <a:spcBef>
                <a:spcPts val="0"/>
              </a:spcBef>
              <a:spcAft>
                <a:spcPts val="0"/>
              </a:spcAft>
              <a:buSzPts val="1800"/>
              <a:buNone/>
              <a:defRPr sz="1800">
                <a:solidFill>
                  <a:srgbClr val="595959"/>
                </a:solidFill>
              </a:defRPr>
            </a:lvl9pPr>
          </a:lstStyle>
          <a:p>
            <a:endParaRPr/>
          </a:p>
        </p:txBody>
      </p:sp>
      <p:sp>
        <p:nvSpPr>
          <p:cNvPr id="88" name="Google Shape;88;p45"/>
          <p:cNvSpPr txBox="1"/>
          <p:nvPr/>
        </p:nvSpPr>
        <p:spPr>
          <a:xfrm>
            <a:off x="2190750" y="4942668"/>
            <a:ext cx="4762500" cy="184346"/>
          </a:xfrm>
          <a:prstGeom prst="rect">
            <a:avLst/>
          </a:prstGeom>
          <a:no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zh-TW" sz="600" b="0" i="0" u="none" strike="noStrike" cap="none">
                <a:solidFill>
                  <a:srgbClr val="7F7F7F"/>
                </a:solidFill>
                <a:latin typeface="Arial"/>
                <a:ea typeface="Arial"/>
                <a:cs typeface="Arial"/>
                <a:sym typeface="Arial"/>
              </a:rPr>
              <a:t>Synopsys Confidential Information</a:t>
            </a:r>
            <a:endParaRPr sz="1100" b="0" i="0" u="none" strike="noStrike" cap="none">
              <a:solidFill>
                <a:srgbClr val="000000"/>
              </a:solidFill>
              <a:latin typeface="Arial"/>
              <a:ea typeface="Arial"/>
              <a:cs typeface="Arial"/>
              <a:sym typeface="Arial"/>
            </a:endParaRPr>
          </a:p>
        </p:txBody>
      </p:sp>
    </p:spTree>
  </p:cSld>
  <p:clrMapOvr>
    <a:masterClrMapping/>
  </p:clrMapOvr>
  <p:extLst>
    <p:ext uri="{DCECCB84-F9BA-43D5-87BE-67443E8EF086}">
      <p15:sldGuideLst xmlns:p15="http://schemas.microsoft.com/office/powerpoint/2012/main">
        <p15:guide id="1" orient="horz" pos="864">
          <p15:clr>
            <a:srgbClr val="5ACBF0"/>
          </p15:clr>
        </p15:guide>
        <p15:guide id="2" orient="horz" pos="540">
          <p15:clr>
            <a:srgbClr val="5ACBF0"/>
          </p15:clr>
        </p15:guide>
        <p15:guide id="3" orient="horz" pos="2916">
          <p15:clr>
            <a:srgbClr val="5ACBF0"/>
          </p15:clr>
        </p15:guide>
        <p15:guide id="4" pos="5544">
          <p15:clr>
            <a:srgbClr val="5ACBF0"/>
          </p15:clr>
        </p15:guide>
        <p15:guide id="5" pos="216">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Subtitle Content Gray Bar">
  <p:cSld name="Title Subtitle Content Gray Bar">
    <p:spTree>
      <p:nvGrpSpPr>
        <p:cNvPr id="1" name="Shape 89"/>
        <p:cNvGrpSpPr/>
        <p:nvPr/>
      </p:nvGrpSpPr>
      <p:grpSpPr>
        <a:xfrm>
          <a:off x="0" y="0"/>
          <a:ext cx="0" cy="0"/>
          <a:chOff x="0" y="0"/>
          <a:chExt cx="0" cy="0"/>
        </a:xfrm>
      </p:grpSpPr>
      <p:sp>
        <p:nvSpPr>
          <p:cNvPr id="90" name="Google Shape;90;p46"/>
          <p:cNvSpPr/>
          <p:nvPr/>
        </p:nvSpPr>
        <p:spPr>
          <a:xfrm>
            <a:off x="6400800" y="0"/>
            <a:ext cx="2743684" cy="5143500"/>
          </a:xfrm>
          <a:prstGeom prst="rect">
            <a:avLst/>
          </a:prstGeom>
          <a:solidFill>
            <a:srgbClr val="E4E4E4"/>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 name="Google Shape;91;p46"/>
          <p:cNvSpPr txBox="1">
            <a:spLocks noGrp="1"/>
          </p:cNvSpPr>
          <p:nvPr>
            <p:ph type="body" idx="1"/>
          </p:nvPr>
        </p:nvSpPr>
        <p:spPr>
          <a:xfrm>
            <a:off x="342416" y="1165860"/>
            <a:ext cx="5829300" cy="3634740"/>
          </a:xfrm>
          <a:prstGeom prst="rect">
            <a:avLst/>
          </a:prstGeom>
          <a:noFill/>
          <a:ln>
            <a:noFill/>
          </a:ln>
        </p:spPr>
        <p:txBody>
          <a:bodyPr spcFirstLastPara="1" wrap="square" lIns="68575" tIns="34275" rIns="68575" bIns="34275" anchor="t" anchorCtr="0">
            <a:noAutofit/>
          </a:bodyPr>
          <a:lstStyle>
            <a:lvl1pPr marL="457200" lvl="0" indent="-323850" algn="l">
              <a:lnSpc>
                <a:spcPct val="100000"/>
              </a:lnSpc>
              <a:spcBef>
                <a:spcPts val="500"/>
              </a:spcBef>
              <a:spcAft>
                <a:spcPts val="0"/>
              </a:spcAft>
              <a:buSzPts val="1500"/>
              <a:buChar char="•"/>
              <a:defRPr/>
            </a:lvl1pPr>
            <a:lvl2pPr marL="914400" lvl="1" indent="-317500" algn="l">
              <a:lnSpc>
                <a:spcPct val="100000"/>
              </a:lnSpc>
              <a:spcBef>
                <a:spcPts val="500"/>
              </a:spcBef>
              <a:spcAft>
                <a:spcPts val="0"/>
              </a:spcAft>
              <a:buSzPts val="1400"/>
              <a:buChar char="–"/>
              <a:defRPr/>
            </a:lvl2pPr>
            <a:lvl3pPr marL="1371600" lvl="2" indent="-304800" algn="l">
              <a:lnSpc>
                <a:spcPct val="100000"/>
              </a:lnSpc>
              <a:spcBef>
                <a:spcPts val="500"/>
              </a:spcBef>
              <a:spcAft>
                <a:spcPts val="0"/>
              </a:spcAft>
              <a:buSzPts val="1200"/>
              <a:buChar char="–"/>
              <a:defRPr/>
            </a:lvl3pPr>
            <a:lvl4pPr marL="1828800" lvl="3" indent="-317500" algn="l">
              <a:lnSpc>
                <a:spcPct val="100000"/>
              </a:lnSpc>
              <a:spcBef>
                <a:spcPts val="300"/>
              </a:spcBef>
              <a:spcAft>
                <a:spcPts val="0"/>
              </a:spcAft>
              <a:buSzPts val="1400"/>
              <a:buChar char="–"/>
              <a:defRPr/>
            </a:lvl4pPr>
            <a:lvl5pPr marL="2286000" lvl="4" indent="-317500" algn="l">
              <a:lnSpc>
                <a:spcPct val="100000"/>
              </a:lnSpc>
              <a:spcBef>
                <a:spcPts val="300"/>
              </a:spcBef>
              <a:spcAft>
                <a:spcPts val="0"/>
              </a:spcAft>
              <a:buSzPts val="1400"/>
              <a:buChar char="–"/>
              <a:defRPr/>
            </a:lvl5pPr>
            <a:lvl6pPr marL="2743200" lvl="5" indent="-317500" algn="l">
              <a:lnSpc>
                <a:spcPct val="100000"/>
              </a:lnSpc>
              <a:spcBef>
                <a:spcPts val="300"/>
              </a:spcBef>
              <a:spcAft>
                <a:spcPts val="0"/>
              </a:spcAft>
              <a:buSzPts val="1400"/>
              <a:buChar char="–"/>
              <a:defRPr/>
            </a:lvl6pPr>
            <a:lvl7pPr marL="3200400" lvl="6" indent="-317500" algn="l">
              <a:lnSpc>
                <a:spcPct val="100000"/>
              </a:lnSpc>
              <a:spcBef>
                <a:spcPts val="300"/>
              </a:spcBef>
              <a:spcAft>
                <a:spcPts val="0"/>
              </a:spcAft>
              <a:buSzPts val="1400"/>
              <a:buChar char="–"/>
              <a:defRPr/>
            </a:lvl7pPr>
            <a:lvl8pPr marL="3657600" lvl="7" indent="-317500" algn="l">
              <a:lnSpc>
                <a:spcPct val="100000"/>
              </a:lnSpc>
              <a:spcBef>
                <a:spcPts val="300"/>
              </a:spcBef>
              <a:spcAft>
                <a:spcPts val="0"/>
              </a:spcAft>
              <a:buSzPts val="1400"/>
              <a:buChar char="–"/>
              <a:defRPr/>
            </a:lvl8pPr>
            <a:lvl9pPr marL="4114800" lvl="8" indent="-317500" algn="l">
              <a:lnSpc>
                <a:spcPct val="100000"/>
              </a:lnSpc>
              <a:spcBef>
                <a:spcPts val="300"/>
              </a:spcBef>
              <a:spcAft>
                <a:spcPts val="0"/>
              </a:spcAft>
              <a:buSzPts val="1400"/>
              <a:buChar char="–"/>
              <a:defRPr/>
            </a:lvl9pPr>
          </a:lstStyle>
          <a:p>
            <a:endParaRPr/>
          </a:p>
        </p:txBody>
      </p:sp>
      <p:sp>
        <p:nvSpPr>
          <p:cNvPr id="92" name="Google Shape;92;p46"/>
          <p:cNvSpPr txBox="1">
            <a:spLocks noGrp="1"/>
          </p:cNvSpPr>
          <p:nvPr>
            <p:ph type="body" idx="2"/>
          </p:nvPr>
        </p:nvSpPr>
        <p:spPr>
          <a:xfrm>
            <a:off x="6572492" y="514793"/>
            <a:ext cx="2400300" cy="4275246"/>
          </a:xfrm>
          <a:prstGeom prst="rect">
            <a:avLst/>
          </a:prstGeom>
          <a:noFill/>
          <a:ln>
            <a:noFill/>
          </a:ln>
        </p:spPr>
        <p:txBody>
          <a:bodyPr spcFirstLastPara="1" wrap="square" lIns="68575" tIns="34275" rIns="68575" bIns="34275" anchor="ctr" anchorCtr="0">
            <a:noAutofit/>
          </a:bodyPr>
          <a:lstStyle>
            <a:lvl1pPr marL="457200" lvl="0" indent="-323850" algn="l">
              <a:lnSpc>
                <a:spcPct val="100000"/>
              </a:lnSpc>
              <a:spcBef>
                <a:spcPts val="500"/>
              </a:spcBef>
              <a:spcAft>
                <a:spcPts val="0"/>
              </a:spcAft>
              <a:buSzPts val="1500"/>
              <a:buFont typeface="Arial"/>
              <a:buChar char="•"/>
              <a:defRPr sz="1500"/>
            </a:lvl1pPr>
            <a:lvl2pPr marL="914400" lvl="1" indent="-317500" algn="l">
              <a:lnSpc>
                <a:spcPct val="100000"/>
              </a:lnSpc>
              <a:spcBef>
                <a:spcPts val="500"/>
              </a:spcBef>
              <a:spcAft>
                <a:spcPts val="0"/>
              </a:spcAft>
              <a:buSzPts val="1400"/>
              <a:buFont typeface="Arial"/>
              <a:buChar char="–"/>
              <a:defRPr/>
            </a:lvl2pPr>
            <a:lvl3pPr marL="1371600" lvl="2" indent="-304800" algn="l">
              <a:lnSpc>
                <a:spcPct val="100000"/>
              </a:lnSpc>
              <a:spcBef>
                <a:spcPts val="500"/>
              </a:spcBef>
              <a:spcAft>
                <a:spcPts val="0"/>
              </a:spcAft>
              <a:buSzPts val="1200"/>
              <a:buFont typeface="Arial"/>
              <a:buChar char="–"/>
              <a:defRPr/>
            </a:lvl3pPr>
            <a:lvl4pPr marL="1828800" lvl="3" indent="-298450" algn="l">
              <a:lnSpc>
                <a:spcPct val="100000"/>
              </a:lnSpc>
              <a:spcBef>
                <a:spcPts val="300"/>
              </a:spcBef>
              <a:spcAft>
                <a:spcPts val="0"/>
              </a:spcAft>
              <a:buSzPts val="1100"/>
              <a:buFont typeface="Arial"/>
              <a:buChar char="–"/>
              <a:defRPr/>
            </a:lvl4pPr>
            <a:lvl5pPr marL="2286000" lvl="4" indent="-298450" algn="l">
              <a:lnSpc>
                <a:spcPct val="100000"/>
              </a:lnSpc>
              <a:spcBef>
                <a:spcPts val="300"/>
              </a:spcBef>
              <a:spcAft>
                <a:spcPts val="0"/>
              </a:spcAft>
              <a:buSzPts val="1100"/>
              <a:buFont typeface="Arial"/>
              <a:buChar char="–"/>
              <a:defRPr/>
            </a:lvl5pPr>
            <a:lvl6pPr marL="2743200" lvl="5" indent="-298450" algn="l">
              <a:lnSpc>
                <a:spcPct val="100000"/>
              </a:lnSpc>
              <a:spcBef>
                <a:spcPts val="300"/>
              </a:spcBef>
              <a:spcAft>
                <a:spcPts val="0"/>
              </a:spcAft>
              <a:buSzPts val="1100"/>
              <a:buFont typeface="Arial"/>
              <a:buChar char="–"/>
              <a:defRPr/>
            </a:lvl6pPr>
            <a:lvl7pPr marL="3200400" lvl="6" indent="-298450" algn="l">
              <a:lnSpc>
                <a:spcPct val="100000"/>
              </a:lnSpc>
              <a:spcBef>
                <a:spcPts val="300"/>
              </a:spcBef>
              <a:spcAft>
                <a:spcPts val="0"/>
              </a:spcAft>
              <a:buSzPts val="1100"/>
              <a:buFont typeface="Arial"/>
              <a:buChar char="–"/>
              <a:defRPr/>
            </a:lvl7pPr>
            <a:lvl8pPr marL="3657600" lvl="7" indent="-298450" algn="l">
              <a:lnSpc>
                <a:spcPct val="100000"/>
              </a:lnSpc>
              <a:spcBef>
                <a:spcPts val="300"/>
              </a:spcBef>
              <a:spcAft>
                <a:spcPts val="0"/>
              </a:spcAft>
              <a:buSzPts val="1100"/>
              <a:buFont typeface="Arial"/>
              <a:buChar char="–"/>
              <a:defRPr/>
            </a:lvl8pPr>
            <a:lvl9pPr marL="4114800" lvl="8" indent="-298450" algn="l">
              <a:lnSpc>
                <a:spcPct val="100000"/>
              </a:lnSpc>
              <a:spcBef>
                <a:spcPts val="300"/>
              </a:spcBef>
              <a:spcAft>
                <a:spcPts val="0"/>
              </a:spcAft>
              <a:buSzPts val="1100"/>
              <a:buFont typeface="Arial"/>
              <a:buChar char="–"/>
              <a:defRPr/>
            </a:lvl9pPr>
          </a:lstStyle>
          <a:p>
            <a:endParaRPr/>
          </a:p>
        </p:txBody>
      </p:sp>
      <p:sp>
        <p:nvSpPr>
          <p:cNvPr id="93" name="Google Shape;93;p46"/>
          <p:cNvSpPr txBox="1">
            <a:spLocks noGrp="1"/>
          </p:cNvSpPr>
          <p:nvPr>
            <p:ph type="body" idx="3"/>
          </p:nvPr>
        </p:nvSpPr>
        <p:spPr>
          <a:xfrm>
            <a:off x="342416" y="754379"/>
            <a:ext cx="5829300" cy="274320"/>
          </a:xfrm>
          <a:prstGeom prst="rect">
            <a:avLst/>
          </a:prstGeom>
          <a:noFill/>
          <a:ln>
            <a:noFill/>
          </a:ln>
        </p:spPr>
        <p:txBody>
          <a:bodyPr spcFirstLastPara="1" wrap="square" lIns="68575" tIns="34275" rIns="68575" bIns="34275" anchor="t" anchorCtr="0">
            <a:noAutofit/>
          </a:bodyPr>
          <a:lstStyle>
            <a:lvl1pPr marL="457200" lvl="0" indent="-228600" algn="l">
              <a:lnSpc>
                <a:spcPct val="100000"/>
              </a:lnSpc>
              <a:spcBef>
                <a:spcPts val="0"/>
              </a:spcBef>
              <a:spcAft>
                <a:spcPts val="0"/>
              </a:spcAft>
              <a:buSzPts val="1700"/>
              <a:buFont typeface="Arial"/>
              <a:buNone/>
              <a:defRPr sz="1700" i="0">
                <a:solidFill>
                  <a:schemeClr val="dk1"/>
                </a:solidFill>
              </a:defRPr>
            </a:lvl1pPr>
            <a:lvl2pPr marL="914400" lvl="1" indent="-228600" algn="l">
              <a:lnSpc>
                <a:spcPct val="100000"/>
              </a:lnSpc>
              <a:spcBef>
                <a:spcPts val="0"/>
              </a:spcBef>
              <a:spcAft>
                <a:spcPts val="0"/>
              </a:spcAft>
              <a:buSzPts val="1800"/>
              <a:buFont typeface="Arial"/>
              <a:buNone/>
              <a:defRPr sz="1800">
                <a:solidFill>
                  <a:srgbClr val="595959"/>
                </a:solidFill>
              </a:defRPr>
            </a:lvl2pPr>
            <a:lvl3pPr marL="1371600" lvl="2" indent="-228600" algn="l">
              <a:lnSpc>
                <a:spcPct val="100000"/>
              </a:lnSpc>
              <a:spcBef>
                <a:spcPts val="0"/>
              </a:spcBef>
              <a:spcAft>
                <a:spcPts val="0"/>
              </a:spcAft>
              <a:buSzPts val="1800"/>
              <a:buFont typeface="Arial"/>
              <a:buNone/>
              <a:defRPr sz="1800">
                <a:solidFill>
                  <a:srgbClr val="595959"/>
                </a:solidFill>
              </a:defRPr>
            </a:lvl3pPr>
            <a:lvl4pPr marL="1828800" lvl="3" indent="-228600" algn="l">
              <a:lnSpc>
                <a:spcPct val="100000"/>
              </a:lnSpc>
              <a:spcBef>
                <a:spcPts val="0"/>
              </a:spcBef>
              <a:spcAft>
                <a:spcPts val="0"/>
              </a:spcAft>
              <a:buSzPts val="1800"/>
              <a:buFont typeface="Arial"/>
              <a:buNone/>
              <a:defRPr sz="1800">
                <a:solidFill>
                  <a:srgbClr val="595959"/>
                </a:solidFill>
              </a:defRPr>
            </a:lvl4pPr>
            <a:lvl5pPr marL="2286000" lvl="4" indent="-228600" algn="l">
              <a:lnSpc>
                <a:spcPct val="100000"/>
              </a:lnSpc>
              <a:spcBef>
                <a:spcPts val="0"/>
              </a:spcBef>
              <a:spcAft>
                <a:spcPts val="0"/>
              </a:spcAft>
              <a:buSzPts val="1800"/>
              <a:buFont typeface="Arial"/>
              <a:buNone/>
              <a:defRPr sz="1800">
                <a:solidFill>
                  <a:srgbClr val="595959"/>
                </a:solidFill>
              </a:defRPr>
            </a:lvl5pPr>
            <a:lvl6pPr marL="2743200" lvl="5" indent="-228600" algn="l">
              <a:lnSpc>
                <a:spcPct val="100000"/>
              </a:lnSpc>
              <a:spcBef>
                <a:spcPts val="0"/>
              </a:spcBef>
              <a:spcAft>
                <a:spcPts val="0"/>
              </a:spcAft>
              <a:buSzPts val="1800"/>
              <a:buFont typeface="Arial"/>
              <a:buNone/>
              <a:defRPr sz="1800">
                <a:solidFill>
                  <a:srgbClr val="595959"/>
                </a:solidFill>
              </a:defRPr>
            </a:lvl6pPr>
            <a:lvl7pPr marL="3200400" lvl="6" indent="-228600" algn="l">
              <a:lnSpc>
                <a:spcPct val="100000"/>
              </a:lnSpc>
              <a:spcBef>
                <a:spcPts val="0"/>
              </a:spcBef>
              <a:spcAft>
                <a:spcPts val="0"/>
              </a:spcAft>
              <a:buSzPts val="1800"/>
              <a:buFont typeface="Arial"/>
              <a:buNone/>
              <a:defRPr sz="1800">
                <a:solidFill>
                  <a:srgbClr val="595959"/>
                </a:solidFill>
              </a:defRPr>
            </a:lvl7pPr>
            <a:lvl8pPr marL="3657600" lvl="7" indent="-228600" algn="l">
              <a:lnSpc>
                <a:spcPct val="100000"/>
              </a:lnSpc>
              <a:spcBef>
                <a:spcPts val="0"/>
              </a:spcBef>
              <a:spcAft>
                <a:spcPts val="0"/>
              </a:spcAft>
              <a:buSzPts val="1800"/>
              <a:buFont typeface="Arial"/>
              <a:buNone/>
              <a:defRPr sz="1800">
                <a:solidFill>
                  <a:srgbClr val="595959"/>
                </a:solidFill>
              </a:defRPr>
            </a:lvl8pPr>
            <a:lvl9pPr marL="4114800" lvl="8" indent="-228600" algn="l">
              <a:lnSpc>
                <a:spcPct val="100000"/>
              </a:lnSpc>
              <a:spcBef>
                <a:spcPts val="0"/>
              </a:spcBef>
              <a:spcAft>
                <a:spcPts val="0"/>
              </a:spcAft>
              <a:buSzPts val="1800"/>
              <a:buFont typeface="Arial"/>
              <a:buNone/>
              <a:defRPr sz="1800">
                <a:solidFill>
                  <a:srgbClr val="595959"/>
                </a:solidFill>
              </a:defRPr>
            </a:lvl9pPr>
          </a:lstStyle>
          <a:p>
            <a:endParaRPr/>
          </a:p>
        </p:txBody>
      </p:sp>
      <p:sp>
        <p:nvSpPr>
          <p:cNvPr id="94" name="Google Shape;94;p46"/>
          <p:cNvSpPr txBox="1"/>
          <p:nvPr/>
        </p:nvSpPr>
        <p:spPr>
          <a:xfrm>
            <a:off x="7719770" y="4954049"/>
            <a:ext cx="1014763" cy="161583"/>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600"/>
              <a:buFont typeface="Arial"/>
              <a:buNone/>
            </a:pPr>
            <a:r>
              <a:rPr lang="zh-TW" sz="600" b="0" i="0" u="none" strike="noStrike" cap="none">
                <a:solidFill>
                  <a:srgbClr val="7F7F7F"/>
                </a:solidFill>
                <a:latin typeface="Arial"/>
                <a:ea typeface="Arial"/>
                <a:cs typeface="Arial"/>
                <a:sym typeface="Arial"/>
              </a:rPr>
              <a:t>© 2022 Synopsys, Inc. </a:t>
            </a:r>
            <a:endParaRPr sz="1100" b="0" i="0" u="none" strike="noStrike" cap="none">
              <a:solidFill>
                <a:srgbClr val="000000"/>
              </a:solidFill>
              <a:latin typeface="Arial"/>
              <a:ea typeface="Arial"/>
              <a:cs typeface="Arial"/>
              <a:sym typeface="Arial"/>
            </a:endParaRPr>
          </a:p>
        </p:txBody>
      </p:sp>
      <p:sp>
        <p:nvSpPr>
          <p:cNvPr id="95" name="Google Shape;95;p46"/>
          <p:cNvSpPr txBox="1"/>
          <p:nvPr/>
        </p:nvSpPr>
        <p:spPr>
          <a:xfrm>
            <a:off x="8481302" y="4954049"/>
            <a:ext cx="640080" cy="161583"/>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600"/>
              <a:buFont typeface="Arial"/>
              <a:buNone/>
            </a:pPr>
            <a:fld id="{00000000-1234-1234-1234-123412341234}" type="slidenum">
              <a:rPr lang="zh-TW" sz="600" b="0" i="0" u="none" strike="noStrike" cap="none">
                <a:solidFill>
                  <a:srgbClr val="7F7F7F"/>
                </a:solidFill>
                <a:latin typeface="Arial"/>
                <a:ea typeface="Arial"/>
                <a:cs typeface="Arial"/>
                <a:sym typeface="Arial"/>
              </a:rPr>
              <a:t>‹#›</a:t>
            </a:fld>
            <a:endParaRPr sz="600" b="0" i="0" u="none" strike="noStrike" cap="none">
              <a:solidFill>
                <a:srgbClr val="7F7F7F"/>
              </a:solidFill>
              <a:latin typeface="Arial"/>
              <a:ea typeface="Arial"/>
              <a:cs typeface="Arial"/>
              <a:sym typeface="Arial"/>
            </a:endParaRPr>
          </a:p>
        </p:txBody>
      </p:sp>
      <p:sp>
        <p:nvSpPr>
          <p:cNvPr id="96" name="Google Shape;96;p46"/>
          <p:cNvSpPr txBox="1">
            <a:spLocks noGrp="1"/>
          </p:cNvSpPr>
          <p:nvPr>
            <p:ph type="title"/>
          </p:nvPr>
        </p:nvSpPr>
        <p:spPr>
          <a:xfrm>
            <a:off x="342900" y="0"/>
            <a:ext cx="5829300" cy="754380"/>
          </a:xfrm>
          <a:prstGeom prst="rect">
            <a:avLst/>
          </a:prstGeom>
          <a:noFill/>
          <a:ln>
            <a:noFill/>
          </a:ln>
        </p:spPr>
        <p:txBody>
          <a:bodyPr spcFirstLastPara="1" wrap="square" lIns="68575" tIns="34275" rIns="68575" bIns="34275" anchor="b" anchorCtr="0">
            <a:noAutofit/>
          </a:bodyPr>
          <a:lstStyle>
            <a:lvl1pPr lvl="0" algn="l">
              <a:lnSpc>
                <a:spcPct val="100000"/>
              </a:lnSpc>
              <a:spcBef>
                <a:spcPts val="0"/>
              </a:spcBef>
              <a:spcAft>
                <a:spcPts val="0"/>
              </a:spcAft>
              <a:buClr>
                <a:schemeClr val="dk1"/>
              </a:buClr>
              <a:buSzPts val="2400"/>
              <a:buFont typeface="Arial"/>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97" name="Google Shape;97;p46"/>
          <p:cNvSpPr txBox="1"/>
          <p:nvPr/>
        </p:nvSpPr>
        <p:spPr>
          <a:xfrm>
            <a:off x="2190750" y="4942668"/>
            <a:ext cx="4762500" cy="184346"/>
          </a:xfrm>
          <a:prstGeom prst="rect">
            <a:avLst/>
          </a:prstGeom>
          <a:no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zh-TW" sz="600" b="0" i="0" u="none" strike="noStrike" cap="none">
                <a:solidFill>
                  <a:srgbClr val="7F7F7F"/>
                </a:solidFill>
                <a:latin typeface="Arial"/>
                <a:ea typeface="Arial"/>
                <a:cs typeface="Arial"/>
                <a:sym typeface="Arial"/>
              </a:rPr>
              <a:t>Synopsys Confidential Information</a:t>
            </a:r>
            <a:endParaRPr sz="1100" b="0" i="0" u="none" strike="noStrike" cap="none">
              <a:solidFill>
                <a:srgbClr val="000000"/>
              </a:solidFill>
              <a:latin typeface="Arial"/>
              <a:ea typeface="Arial"/>
              <a:cs typeface="Arial"/>
              <a:sym typeface="Arial"/>
            </a:endParaRPr>
          </a:p>
        </p:txBody>
      </p:sp>
    </p:spTree>
  </p:cSld>
  <p:clrMapOvr>
    <a:masterClrMapping/>
  </p:clrMapOvr>
  <p:extLst>
    <p:ext uri="{DCECCB84-F9BA-43D5-87BE-67443E8EF086}">
      <p15:sldGuideLst xmlns:p15="http://schemas.microsoft.com/office/powerpoint/2012/main">
        <p15:guide id="1" pos="3942">
          <p15:clr>
            <a:srgbClr val="5ACBF0"/>
          </p15:clr>
        </p15:guide>
        <p15:guide id="2" orient="horz" pos="864">
          <p15:clr>
            <a:srgbClr val="5ACBF0"/>
          </p15:clr>
        </p15:guide>
        <p15:guide id="3" orient="horz" pos="540">
          <p15:clr>
            <a:srgbClr val="5ACBF0"/>
          </p15:clr>
        </p15:guide>
        <p15:guide id="4" pos="5652">
          <p15:clr>
            <a:srgbClr val="5ACBF0"/>
          </p15:clr>
        </p15:guide>
        <p15:guide id="5" pos="216">
          <p15:clr>
            <a:srgbClr val="5ACBF0"/>
          </p15:clr>
        </p15:guide>
        <p15:guide id="6" orient="horz" pos="2916">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8"/>
        <p:cNvGrpSpPr/>
        <p:nvPr/>
      </p:nvGrpSpPr>
      <p:grpSpPr>
        <a:xfrm>
          <a:off x="0" y="0"/>
          <a:ext cx="0" cy="0"/>
          <a:chOff x="0" y="0"/>
          <a:chExt cx="0" cy="0"/>
        </a:xfrm>
      </p:grpSpPr>
      <p:sp>
        <p:nvSpPr>
          <p:cNvPr id="99" name="Google Shape;99;p47"/>
          <p:cNvSpPr txBox="1"/>
          <p:nvPr/>
        </p:nvSpPr>
        <p:spPr>
          <a:xfrm>
            <a:off x="2190750" y="4942668"/>
            <a:ext cx="4762500" cy="184346"/>
          </a:xfrm>
          <a:prstGeom prst="rect">
            <a:avLst/>
          </a:prstGeom>
          <a:no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zh-TW" sz="600" b="0" i="0" u="none" strike="noStrike" cap="none">
                <a:solidFill>
                  <a:srgbClr val="7F7F7F"/>
                </a:solidFill>
                <a:latin typeface="Arial"/>
                <a:ea typeface="Arial"/>
                <a:cs typeface="Arial"/>
                <a:sym typeface="Arial"/>
              </a:rPr>
              <a:t>Synopsys Confidential Information</a:t>
            </a:r>
            <a:endParaRPr sz="1100" b="0" i="0" u="none" strike="noStrike" cap="none">
              <a:solidFill>
                <a:srgbClr val="000000"/>
              </a:solidFill>
              <a:latin typeface="Arial"/>
              <a:ea typeface="Arial"/>
              <a:cs typeface="Arial"/>
              <a:sym typeface="Arial"/>
            </a:endParaRPr>
          </a:p>
        </p:txBody>
      </p:sp>
    </p:spTree>
  </p:cSld>
  <p:clrMapOvr>
    <a:masterClrMapping/>
  </p:clrMapOvr>
  <p:extLst>
    <p:ext uri="{DCECCB84-F9BA-43D5-87BE-67443E8EF086}">
      <p15:sldGuideLst xmlns:p15="http://schemas.microsoft.com/office/powerpoint/2012/main">
        <p15:guide id="1" orient="horz" pos="279">
          <p15:clr>
            <a:srgbClr val="5ACBF0"/>
          </p15:clr>
        </p15:guide>
        <p15:guide id="2" orient="horz" pos="2916">
          <p15:clr>
            <a:srgbClr val="5ACBF0"/>
          </p15:clr>
        </p15:guide>
        <p15:guide id="3" pos="216">
          <p15:clr>
            <a:srgbClr val="5ACBF0"/>
          </p15:clr>
        </p15:guide>
        <p15:guide id="4" pos="5544">
          <p15:clr>
            <a:srgbClr val="5ACBF0"/>
          </p15:clr>
        </p15:guide>
        <p15:guide id="5" orient="horz" pos="864">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matchingName="End logo">
  <p:cSld name="End logo">
    <p:spTree>
      <p:nvGrpSpPr>
        <p:cNvPr id="1" name="Shape 100"/>
        <p:cNvGrpSpPr/>
        <p:nvPr/>
      </p:nvGrpSpPr>
      <p:grpSpPr>
        <a:xfrm>
          <a:off x="0" y="0"/>
          <a:ext cx="0" cy="0"/>
          <a:chOff x="0" y="0"/>
          <a:chExt cx="0" cy="0"/>
        </a:xfrm>
      </p:grpSpPr>
      <p:pic>
        <p:nvPicPr>
          <p:cNvPr id="101" name="Google Shape;101;p48"/>
          <p:cNvPicPr preferRelativeResize="0"/>
          <p:nvPr/>
        </p:nvPicPr>
        <p:blipFill rotWithShape="1">
          <a:blip r:embed="rId2">
            <a:alphaModFix/>
          </a:blip>
          <a:srcRect/>
          <a:stretch/>
        </p:blipFill>
        <p:spPr>
          <a:xfrm>
            <a:off x="3051506" y="2070589"/>
            <a:ext cx="3137707" cy="1002322"/>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Agenda">
  <p:cSld name="Agenda">
    <p:spTree>
      <p:nvGrpSpPr>
        <p:cNvPr id="1" name="Shape 31"/>
        <p:cNvGrpSpPr/>
        <p:nvPr/>
      </p:nvGrpSpPr>
      <p:grpSpPr>
        <a:xfrm>
          <a:off x="0" y="0"/>
          <a:ext cx="0" cy="0"/>
          <a:chOff x="0" y="0"/>
          <a:chExt cx="0" cy="0"/>
        </a:xfrm>
      </p:grpSpPr>
      <p:sp>
        <p:nvSpPr>
          <p:cNvPr id="32" name="Google Shape;32;p34"/>
          <p:cNvSpPr/>
          <p:nvPr/>
        </p:nvSpPr>
        <p:spPr>
          <a:xfrm>
            <a:off x="0" y="690947"/>
            <a:ext cx="9144000" cy="1026344"/>
          </a:xfrm>
          <a:prstGeom prst="rect">
            <a:avLst/>
          </a:prstGeom>
          <a:solidFill>
            <a:srgbClr val="E4E4E4"/>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3" name="Google Shape;33;p34"/>
          <p:cNvSpPr txBox="1">
            <a:spLocks noGrp="1"/>
          </p:cNvSpPr>
          <p:nvPr>
            <p:ph type="title"/>
          </p:nvPr>
        </p:nvSpPr>
        <p:spPr>
          <a:xfrm>
            <a:off x="342657" y="690947"/>
            <a:ext cx="7739506" cy="1026344"/>
          </a:xfrm>
          <a:prstGeom prst="rect">
            <a:avLst/>
          </a:prstGeom>
          <a:noFill/>
          <a:ln>
            <a:noFill/>
          </a:ln>
        </p:spPr>
        <p:txBody>
          <a:bodyPr spcFirstLastPara="1" wrap="square" lIns="68575" tIns="34275" rIns="68575" bIns="34275" anchor="ctr" anchorCtr="0">
            <a:normAutofit/>
          </a:bodyPr>
          <a:lstStyle>
            <a:lvl1pPr lvl="0" algn="l">
              <a:lnSpc>
                <a:spcPct val="100000"/>
              </a:lnSpc>
              <a:spcBef>
                <a:spcPts val="0"/>
              </a:spcBef>
              <a:spcAft>
                <a:spcPts val="0"/>
              </a:spcAft>
              <a:buClr>
                <a:schemeClr val="accent1"/>
              </a:buClr>
              <a:buSzPts val="2700"/>
              <a:buFont typeface="Arial"/>
              <a:buNone/>
              <a:defRPr sz="2700">
                <a:solidFill>
                  <a:schemeClr val="accent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34" name="Google Shape;34;p34"/>
          <p:cNvSpPr txBox="1">
            <a:spLocks noGrp="1"/>
          </p:cNvSpPr>
          <p:nvPr>
            <p:ph type="body" idx="1"/>
          </p:nvPr>
        </p:nvSpPr>
        <p:spPr>
          <a:xfrm>
            <a:off x="342657" y="1807368"/>
            <a:ext cx="8458683" cy="2993232"/>
          </a:xfrm>
          <a:prstGeom prst="rect">
            <a:avLst/>
          </a:prstGeom>
          <a:noFill/>
          <a:ln>
            <a:noFill/>
          </a:ln>
        </p:spPr>
        <p:txBody>
          <a:bodyPr spcFirstLastPara="1" wrap="square" lIns="68575" tIns="34275" rIns="68575" bIns="34275" anchor="t" anchorCtr="0">
            <a:normAutofit/>
          </a:bodyPr>
          <a:lstStyle>
            <a:lvl1pPr marL="457200" lvl="0" indent="-361950" algn="l">
              <a:lnSpc>
                <a:spcPct val="100000"/>
              </a:lnSpc>
              <a:spcBef>
                <a:spcPts val="500"/>
              </a:spcBef>
              <a:spcAft>
                <a:spcPts val="0"/>
              </a:spcAft>
              <a:buClr>
                <a:schemeClr val="dk1"/>
              </a:buClr>
              <a:buSzPts val="2100"/>
              <a:buFont typeface="Arial"/>
              <a:buChar char="•"/>
              <a:defRPr sz="2100">
                <a:solidFill>
                  <a:schemeClr val="dk1"/>
                </a:solidFill>
              </a:defRPr>
            </a:lvl1pPr>
            <a:lvl2pPr marL="914400" lvl="1" indent="-342900" algn="l">
              <a:lnSpc>
                <a:spcPct val="100000"/>
              </a:lnSpc>
              <a:spcBef>
                <a:spcPts val="500"/>
              </a:spcBef>
              <a:spcAft>
                <a:spcPts val="0"/>
              </a:spcAft>
              <a:buClr>
                <a:schemeClr val="dk1"/>
              </a:buClr>
              <a:buSzPts val="1800"/>
              <a:buFont typeface="Arial"/>
              <a:buChar char="•"/>
              <a:defRPr sz="1800">
                <a:solidFill>
                  <a:schemeClr val="dk1"/>
                </a:solidFill>
              </a:defRPr>
            </a:lvl2pPr>
            <a:lvl3pPr marL="1371600" lvl="2" indent="-323850" algn="l">
              <a:lnSpc>
                <a:spcPct val="100000"/>
              </a:lnSpc>
              <a:spcBef>
                <a:spcPts val="500"/>
              </a:spcBef>
              <a:spcAft>
                <a:spcPts val="0"/>
              </a:spcAft>
              <a:buClr>
                <a:schemeClr val="dk1"/>
              </a:buClr>
              <a:buSzPts val="1500"/>
              <a:buFont typeface="Arial"/>
              <a:buChar char="•"/>
              <a:defRPr sz="1500">
                <a:solidFill>
                  <a:schemeClr val="dk1"/>
                </a:solidFill>
              </a:defRPr>
            </a:lvl3pPr>
            <a:lvl4pPr marL="1828800" lvl="3" indent="-317500" algn="l">
              <a:lnSpc>
                <a:spcPct val="100000"/>
              </a:lnSpc>
              <a:spcBef>
                <a:spcPts val="300"/>
              </a:spcBef>
              <a:spcAft>
                <a:spcPts val="0"/>
              </a:spcAft>
              <a:buClr>
                <a:schemeClr val="dk1"/>
              </a:buClr>
              <a:buSzPts val="1400"/>
              <a:buFont typeface="Arial"/>
              <a:buChar char="•"/>
              <a:defRPr sz="1400">
                <a:solidFill>
                  <a:schemeClr val="dk1"/>
                </a:solidFill>
              </a:defRPr>
            </a:lvl4pPr>
            <a:lvl5pPr marL="2286000" lvl="4" indent="-317500" algn="l">
              <a:lnSpc>
                <a:spcPct val="100000"/>
              </a:lnSpc>
              <a:spcBef>
                <a:spcPts val="300"/>
              </a:spcBef>
              <a:spcAft>
                <a:spcPts val="0"/>
              </a:spcAft>
              <a:buClr>
                <a:schemeClr val="dk1"/>
              </a:buClr>
              <a:buSzPts val="1400"/>
              <a:buFont typeface="Arial"/>
              <a:buChar char="•"/>
              <a:defRPr sz="1400">
                <a:solidFill>
                  <a:schemeClr val="dk1"/>
                </a:solidFill>
              </a:defRPr>
            </a:lvl5pPr>
            <a:lvl6pPr marL="2743200" lvl="5" indent="-317500" algn="l">
              <a:lnSpc>
                <a:spcPct val="100000"/>
              </a:lnSpc>
              <a:spcBef>
                <a:spcPts val="300"/>
              </a:spcBef>
              <a:spcAft>
                <a:spcPts val="0"/>
              </a:spcAft>
              <a:buClr>
                <a:schemeClr val="dk1"/>
              </a:buClr>
              <a:buSzPts val="1400"/>
              <a:buFont typeface="Arial"/>
              <a:buChar char="•"/>
              <a:defRPr sz="1400"/>
            </a:lvl6pPr>
            <a:lvl7pPr marL="3200400" lvl="6" indent="-317500" algn="l">
              <a:lnSpc>
                <a:spcPct val="100000"/>
              </a:lnSpc>
              <a:spcBef>
                <a:spcPts val="300"/>
              </a:spcBef>
              <a:spcAft>
                <a:spcPts val="0"/>
              </a:spcAft>
              <a:buClr>
                <a:schemeClr val="dk1"/>
              </a:buClr>
              <a:buSzPts val="1400"/>
              <a:buFont typeface="Arial"/>
              <a:buChar char="•"/>
              <a:defRPr sz="1400"/>
            </a:lvl7pPr>
            <a:lvl8pPr marL="3657600" lvl="7" indent="-317500" algn="l">
              <a:lnSpc>
                <a:spcPct val="100000"/>
              </a:lnSpc>
              <a:spcBef>
                <a:spcPts val="300"/>
              </a:spcBef>
              <a:spcAft>
                <a:spcPts val="0"/>
              </a:spcAft>
              <a:buClr>
                <a:schemeClr val="dk1"/>
              </a:buClr>
              <a:buSzPts val="1400"/>
              <a:buFont typeface="Arial"/>
              <a:buChar char="•"/>
              <a:defRPr sz="1400"/>
            </a:lvl8pPr>
            <a:lvl9pPr marL="4114800" lvl="8" indent="-317500" algn="l">
              <a:lnSpc>
                <a:spcPct val="100000"/>
              </a:lnSpc>
              <a:spcBef>
                <a:spcPts val="300"/>
              </a:spcBef>
              <a:spcAft>
                <a:spcPts val="0"/>
              </a:spcAft>
              <a:buClr>
                <a:schemeClr val="dk1"/>
              </a:buClr>
              <a:buSzPts val="1400"/>
              <a:buFont typeface="Arial"/>
              <a:buChar char="•"/>
              <a:defRPr sz="1400"/>
            </a:lvl9pPr>
          </a:lstStyle>
          <a:p>
            <a:endParaRPr/>
          </a:p>
        </p:txBody>
      </p:sp>
      <p:pic>
        <p:nvPicPr>
          <p:cNvPr id="35" name="Google Shape;35;p34"/>
          <p:cNvPicPr preferRelativeResize="0"/>
          <p:nvPr/>
        </p:nvPicPr>
        <p:blipFill rotWithShape="1">
          <a:blip r:embed="rId2">
            <a:alphaModFix/>
          </a:blip>
          <a:srcRect/>
          <a:stretch/>
        </p:blipFill>
        <p:spPr>
          <a:xfrm>
            <a:off x="8122217" y="690947"/>
            <a:ext cx="1021782" cy="1026344"/>
          </a:xfrm>
          <a:prstGeom prst="rect">
            <a:avLst/>
          </a:prstGeom>
          <a:noFill/>
          <a:ln>
            <a:noFill/>
          </a:ln>
        </p:spPr>
      </p:pic>
      <p:sp>
        <p:nvSpPr>
          <p:cNvPr id="36" name="Google Shape;36;p34"/>
          <p:cNvSpPr txBox="1"/>
          <p:nvPr/>
        </p:nvSpPr>
        <p:spPr>
          <a:xfrm>
            <a:off x="2190750" y="4942668"/>
            <a:ext cx="4762500" cy="184346"/>
          </a:xfrm>
          <a:prstGeom prst="rect">
            <a:avLst/>
          </a:prstGeom>
          <a:no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zh-TW" sz="600" b="0" i="0" u="none" strike="noStrike" cap="none">
                <a:solidFill>
                  <a:srgbClr val="7F7F7F"/>
                </a:solidFill>
                <a:latin typeface="Arial"/>
                <a:ea typeface="Arial"/>
                <a:cs typeface="Arial"/>
                <a:sym typeface="Arial"/>
              </a:rPr>
              <a:t>Synopsys Confidential Information</a:t>
            </a:r>
            <a:endParaRPr sz="1100" b="0" i="0" u="none" strike="noStrike" cap="none">
              <a:solidFill>
                <a:srgbClr val="000000"/>
              </a:solidFill>
              <a:latin typeface="Arial"/>
              <a:ea typeface="Arial"/>
              <a:cs typeface="Arial"/>
              <a:sym typeface="Arial"/>
            </a:endParaRPr>
          </a:p>
        </p:txBody>
      </p:sp>
    </p:spTree>
  </p:cSld>
  <p:clrMapOvr>
    <a:masterClrMapping/>
  </p:clrMapOvr>
  <p:extLst>
    <p:ext uri="{DCECCB84-F9BA-43D5-87BE-67443E8EF086}">
      <p15:sldGuideLst xmlns:p15="http://schemas.microsoft.com/office/powerpoint/2012/main">
        <p15:guide id="1" orient="horz" pos="1134">
          <p15:clr>
            <a:srgbClr val="5ACBF0"/>
          </p15:clr>
        </p15:guide>
        <p15:guide id="2" pos="216">
          <p15:clr>
            <a:srgbClr val="5ACBF0"/>
          </p15:clr>
        </p15:guide>
        <p15:guide id="3" pos="5544">
          <p15:clr>
            <a:srgbClr val="5ACBF0"/>
          </p15:clr>
        </p15:guide>
        <p15:guide id="4" orient="horz" pos="2916">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37"/>
        <p:cNvGrpSpPr/>
        <p:nvPr/>
      </p:nvGrpSpPr>
      <p:grpSpPr>
        <a:xfrm>
          <a:off x="0" y="0"/>
          <a:ext cx="0" cy="0"/>
          <a:chOff x="0" y="0"/>
          <a:chExt cx="0" cy="0"/>
        </a:xfrm>
      </p:grpSpPr>
      <p:sp>
        <p:nvSpPr>
          <p:cNvPr id="38" name="Google Shape;38;p35"/>
          <p:cNvSpPr txBox="1">
            <a:spLocks noGrp="1"/>
          </p:cNvSpPr>
          <p:nvPr>
            <p:ph type="body" idx="1"/>
          </p:nvPr>
        </p:nvSpPr>
        <p:spPr>
          <a:xfrm>
            <a:off x="342416" y="1165860"/>
            <a:ext cx="8458683" cy="3634740"/>
          </a:xfrm>
          <a:prstGeom prst="rect">
            <a:avLst/>
          </a:prstGeom>
          <a:noFill/>
          <a:ln>
            <a:noFill/>
          </a:ln>
        </p:spPr>
        <p:txBody>
          <a:bodyPr spcFirstLastPara="1" wrap="square" lIns="68575" tIns="34275" rIns="68575" bIns="34275" anchor="t" anchorCtr="0">
            <a:noAutofit/>
          </a:bodyPr>
          <a:lstStyle>
            <a:lvl1pPr marL="457200" lvl="0" indent="-323850" algn="l">
              <a:lnSpc>
                <a:spcPct val="100000"/>
              </a:lnSpc>
              <a:spcBef>
                <a:spcPts val="500"/>
              </a:spcBef>
              <a:spcAft>
                <a:spcPts val="0"/>
              </a:spcAft>
              <a:buSzPts val="1500"/>
              <a:buChar char="•"/>
              <a:defRPr/>
            </a:lvl1pPr>
            <a:lvl2pPr marL="914400" lvl="1" indent="-317500" algn="l">
              <a:lnSpc>
                <a:spcPct val="100000"/>
              </a:lnSpc>
              <a:spcBef>
                <a:spcPts val="500"/>
              </a:spcBef>
              <a:spcAft>
                <a:spcPts val="0"/>
              </a:spcAft>
              <a:buSzPts val="1400"/>
              <a:buChar char="–"/>
              <a:defRPr/>
            </a:lvl2pPr>
            <a:lvl3pPr marL="1371600" lvl="2" indent="-304800" algn="l">
              <a:lnSpc>
                <a:spcPct val="100000"/>
              </a:lnSpc>
              <a:spcBef>
                <a:spcPts val="500"/>
              </a:spcBef>
              <a:spcAft>
                <a:spcPts val="0"/>
              </a:spcAft>
              <a:buSzPts val="1200"/>
              <a:buChar char="–"/>
              <a:defRPr/>
            </a:lvl3pPr>
            <a:lvl4pPr marL="1828800" lvl="3" indent="-298450" algn="l">
              <a:lnSpc>
                <a:spcPct val="100000"/>
              </a:lnSpc>
              <a:spcBef>
                <a:spcPts val="300"/>
              </a:spcBef>
              <a:spcAft>
                <a:spcPts val="0"/>
              </a:spcAft>
              <a:buSzPts val="1100"/>
              <a:buChar char="–"/>
              <a:defRPr/>
            </a:lvl4pPr>
            <a:lvl5pPr marL="2286000" lvl="4" indent="-298450" algn="l">
              <a:lnSpc>
                <a:spcPct val="100000"/>
              </a:lnSpc>
              <a:spcBef>
                <a:spcPts val="300"/>
              </a:spcBef>
              <a:spcAft>
                <a:spcPts val="0"/>
              </a:spcAft>
              <a:buSzPts val="1100"/>
              <a:buChar char="–"/>
              <a:defRPr/>
            </a:lvl5pPr>
            <a:lvl6pPr marL="2743200" lvl="5" indent="-298450" algn="l">
              <a:lnSpc>
                <a:spcPct val="100000"/>
              </a:lnSpc>
              <a:spcBef>
                <a:spcPts val="300"/>
              </a:spcBef>
              <a:spcAft>
                <a:spcPts val="0"/>
              </a:spcAft>
              <a:buSzPts val="1100"/>
              <a:buChar char="–"/>
              <a:defRPr/>
            </a:lvl6pPr>
            <a:lvl7pPr marL="3200400" lvl="6" indent="-317500" algn="l">
              <a:lnSpc>
                <a:spcPct val="100000"/>
              </a:lnSpc>
              <a:spcBef>
                <a:spcPts val="300"/>
              </a:spcBef>
              <a:spcAft>
                <a:spcPts val="0"/>
              </a:spcAft>
              <a:buSzPts val="1400"/>
              <a:buChar char="–"/>
              <a:defRPr/>
            </a:lvl7pPr>
            <a:lvl8pPr marL="3657600" lvl="7" indent="-317500" algn="l">
              <a:lnSpc>
                <a:spcPct val="100000"/>
              </a:lnSpc>
              <a:spcBef>
                <a:spcPts val="300"/>
              </a:spcBef>
              <a:spcAft>
                <a:spcPts val="0"/>
              </a:spcAft>
              <a:buSzPts val="1400"/>
              <a:buChar char="–"/>
              <a:defRPr/>
            </a:lvl8pPr>
            <a:lvl9pPr marL="4114800" lvl="8" indent="-317500" algn="l">
              <a:lnSpc>
                <a:spcPct val="100000"/>
              </a:lnSpc>
              <a:spcBef>
                <a:spcPts val="300"/>
              </a:spcBef>
              <a:spcAft>
                <a:spcPts val="0"/>
              </a:spcAft>
              <a:buSzPts val="1400"/>
              <a:buChar char="–"/>
              <a:defRPr/>
            </a:lvl9pPr>
          </a:lstStyle>
          <a:p>
            <a:endParaRPr/>
          </a:p>
        </p:txBody>
      </p:sp>
      <p:sp>
        <p:nvSpPr>
          <p:cNvPr id="39" name="Google Shape;39;p35"/>
          <p:cNvSpPr txBox="1">
            <a:spLocks noGrp="1"/>
          </p:cNvSpPr>
          <p:nvPr>
            <p:ph type="title"/>
          </p:nvPr>
        </p:nvSpPr>
        <p:spPr>
          <a:xfrm>
            <a:off x="342900" y="0"/>
            <a:ext cx="8458442" cy="754380"/>
          </a:xfrm>
          <a:prstGeom prst="rect">
            <a:avLst/>
          </a:prstGeom>
          <a:noFill/>
          <a:ln>
            <a:noFill/>
          </a:ln>
        </p:spPr>
        <p:txBody>
          <a:bodyPr spcFirstLastPara="1" wrap="square" lIns="68575" tIns="34275" rIns="68575" bIns="34275" anchor="b" anchorCtr="0">
            <a:noAutofit/>
          </a:bodyPr>
          <a:lstStyle>
            <a:lvl1pPr lvl="0" algn="l">
              <a:lnSpc>
                <a:spcPct val="100000"/>
              </a:lnSpc>
              <a:spcBef>
                <a:spcPts val="0"/>
              </a:spcBef>
              <a:spcAft>
                <a:spcPts val="0"/>
              </a:spcAft>
              <a:buClr>
                <a:schemeClr val="dk1"/>
              </a:buClr>
              <a:buSzPts val="2400"/>
              <a:buFont typeface="Arial"/>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40" name="Google Shape;40;p35"/>
          <p:cNvSpPr txBox="1"/>
          <p:nvPr/>
        </p:nvSpPr>
        <p:spPr>
          <a:xfrm>
            <a:off x="2190750" y="4942668"/>
            <a:ext cx="4762500" cy="184346"/>
          </a:xfrm>
          <a:prstGeom prst="rect">
            <a:avLst/>
          </a:prstGeom>
          <a:no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zh-TW" sz="600" b="0" i="0" u="none" strike="noStrike" cap="none">
                <a:solidFill>
                  <a:srgbClr val="7F7F7F"/>
                </a:solidFill>
                <a:latin typeface="Arial"/>
                <a:ea typeface="Arial"/>
                <a:cs typeface="Arial"/>
                <a:sym typeface="Arial"/>
              </a:rPr>
              <a:t>Synopsys Confidential Information</a:t>
            </a:r>
            <a:endParaRPr sz="1100" b="0" i="0" u="none" strike="noStrike" cap="none">
              <a:solidFill>
                <a:srgbClr val="000000"/>
              </a:solidFill>
              <a:latin typeface="Arial"/>
              <a:ea typeface="Arial"/>
              <a:cs typeface="Arial"/>
              <a:sym typeface="Arial"/>
            </a:endParaRPr>
          </a:p>
        </p:txBody>
      </p:sp>
    </p:spTree>
  </p:cSld>
  <p:clrMapOvr>
    <a:masterClrMapping/>
  </p:clrMapOvr>
  <p:extLst>
    <p:ext uri="{DCECCB84-F9BA-43D5-87BE-67443E8EF086}">
      <p15:sldGuideLst xmlns:p15="http://schemas.microsoft.com/office/powerpoint/2012/main">
        <p15:guide id="1" pos="216">
          <p15:clr>
            <a:srgbClr val="5ACBF0"/>
          </p15:clr>
        </p15:guide>
        <p15:guide id="2" pos="5544">
          <p15:clr>
            <a:srgbClr val="5ACBF0"/>
          </p15:clr>
        </p15:guide>
        <p15:guide id="3" orient="horz" pos="864">
          <p15:clr>
            <a:srgbClr val="5ACBF0"/>
          </p15:clr>
        </p15:guide>
        <p15:guide id="4" orient="horz" pos="2916">
          <p15:clr>
            <a:srgbClr val="5ACBF0"/>
          </p15:clr>
        </p15:guide>
        <p15:guide id="5" orient="horz" pos="540">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Thank you">
  <p:cSld name="Thank you">
    <p:spTree>
      <p:nvGrpSpPr>
        <p:cNvPr id="1" name="Shape 41"/>
        <p:cNvGrpSpPr/>
        <p:nvPr/>
      </p:nvGrpSpPr>
      <p:grpSpPr>
        <a:xfrm>
          <a:off x="0" y="0"/>
          <a:ext cx="0" cy="0"/>
          <a:chOff x="0" y="0"/>
          <a:chExt cx="0" cy="0"/>
        </a:xfrm>
      </p:grpSpPr>
      <p:pic>
        <p:nvPicPr>
          <p:cNvPr id="42" name="Google Shape;42;p36"/>
          <p:cNvPicPr preferRelativeResize="0"/>
          <p:nvPr/>
        </p:nvPicPr>
        <p:blipFill rotWithShape="1">
          <a:blip r:embed="rId2">
            <a:alphaModFix/>
          </a:blip>
          <a:srcRect/>
          <a:stretch/>
        </p:blipFill>
        <p:spPr>
          <a:xfrm>
            <a:off x="0" y="2932385"/>
            <a:ext cx="9144000" cy="2211115"/>
          </a:xfrm>
          <a:prstGeom prst="rect">
            <a:avLst/>
          </a:prstGeom>
          <a:noFill/>
          <a:ln>
            <a:noFill/>
          </a:ln>
        </p:spPr>
      </p:pic>
      <p:sp>
        <p:nvSpPr>
          <p:cNvPr id="43" name="Google Shape;43;p36"/>
          <p:cNvSpPr txBox="1"/>
          <p:nvPr/>
        </p:nvSpPr>
        <p:spPr>
          <a:xfrm>
            <a:off x="2500202" y="1964977"/>
            <a:ext cx="4143598" cy="692497"/>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4100"/>
              <a:buFont typeface="Arial"/>
              <a:buNone/>
            </a:pPr>
            <a:r>
              <a:rPr lang="zh-TW" sz="4100" b="1" i="0" u="none" strike="noStrike" cap="none">
                <a:solidFill>
                  <a:schemeClr val="accent1"/>
                </a:solidFill>
                <a:latin typeface="Arial"/>
                <a:ea typeface="Arial"/>
                <a:cs typeface="Arial"/>
                <a:sym typeface="Arial"/>
              </a:rPr>
              <a:t>Thank You</a:t>
            </a:r>
            <a:endParaRPr sz="1100" b="0" i="0" u="none" strike="noStrike" cap="none">
              <a:solidFill>
                <a:srgbClr val="000000"/>
              </a:solidFill>
              <a:latin typeface="Arial"/>
              <a:ea typeface="Arial"/>
              <a:cs typeface="Arial"/>
              <a:sym typeface="Arial"/>
            </a:endParaRPr>
          </a:p>
        </p:txBody>
      </p:sp>
      <p:pic>
        <p:nvPicPr>
          <p:cNvPr id="44" name="Google Shape;44;p36"/>
          <p:cNvPicPr preferRelativeResize="0"/>
          <p:nvPr/>
        </p:nvPicPr>
        <p:blipFill rotWithShape="1">
          <a:blip r:embed="rId3">
            <a:alphaModFix/>
          </a:blip>
          <a:srcRect/>
          <a:stretch/>
        </p:blipFill>
        <p:spPr>
          <a:xfrm>
            <a:off x="7615183" y="260450"/>
            <a:ext cx="1371896" cy="438244"/>
          </a:xfrm>
          <a:prstGeom prst="rect">
            <a:avLst/>
          </a:prstGeom>
          <a:noFill/>
          <a:ln>
            <a:noFill/>
          </a:ln>
        </p:spPr>
      </p:pic>
      <p:pic>
        <p:nvPicPr>
          <p:cNvPr id="45" name="Google Shape;45;p36" descr="Logo&#10;&#10;Description automatically generated"/>
          <p:cNvPicPr preferRelativeResize="0"/>
          <p:nvPr/>
        </p:nvPicPr>
        <p:blipFill rotWithShape="1">
          <a:blip r:embed="rId4">
            <a:alphaModFix/>
          </a:blip>
          <a:srcRect/>
          <a:stretch/>
        </p:blipFill>
        <p:spPr>
          <a:xfrm>
            <a:off x="156921" y="258027"/>
            <a:ext cx="1332247" cy="517669"/>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Legal Disclosure NDA">
  <p:cSld name="Legal Disclosure NDA">
    <p:spTree>
      <p:nvGrpSpPr>
        <p:cNvPr id="1" name="Shape 46"/>
        <p:cNvGrpSpPr/>
        <p:nvPr/>
      </p:nvGrpSpPr>
      <p:grpSpPr>
        <a:xfrm>
          <a:off x="0" y="0"/>
          <a:ext cx="0" cy="0"/>
          <a:chOff x="0" y="0"/>
          <a:chExt cx="0" cy="0"/>
        </a:xfrm>
      </p:grpSpPr>
      <p:sp>
        <p:nvSpPr>
          <p:cNvPr id="47" name="Google Shape;47;p37"/>
          <p:cNvSpPr/>
          <p:nvPr/>
        </p:nvSpPr>
        <p:spPr>
          <a:xfrm>
            <a:off x="328613" y="347296"/>
            <a:ext cx="8486775" cy="4005262"/>
          </a:xfrm>
          <a:prstGeom prst="rect">
            <a:avLst/>
          </a:prstGeom>
          <a:noFill/>
          <a:ln>
            <a:noFill/>
          </a:ln>
        </p:spPr>
        <p:txBody>
          <a:bodyPr spcFirstLastPara="1" wrap="square" lIns="91425" tIns="45725" rIns="91425" bIns="45725" anchor="t" anchorCtr="0">
            <a:noAutofit/>
          </a:bodyPr>
          <a:lstStyle/>
          <a:p>
            <a:pPr marL="254000" marR="0" lvl="0" indent="-254000" algn="l" rtl="0">
              <a:lnSpc>
                <a:spcPct val="100000"/>
              </a:lnSpc>
              <a:spcBef>
                <a:spcPts val="0"/>
              </a:spcBef>
              <a:spcAft>
                <a:spcPts val="0"/>
              </a:spcAft>
              <a:buClr>
                <a:schemeClr val="dk1"/>
              </a:buClr>
              <a:buSzPts val="2400"/>
              <a:buFont typeface="Arial"/>
              <a:buNone/>
            </a:pPr>
            <a:r>
              <a:rPr lang="zh-TW" sz="2400" b="1" i="0" u="none" strike="noStrike" cap="none">
                <a:solidFill>
                  <a:schemeClr val="dk1"/>
                </a:solidFill>
                <a:latin typeface="Arial"/>
                <a:ea typeface="Arial"/>
                <a:cs typeface="Arial"/>
                <a:sym typeface="Arial"/>
              </a:rPr>
              <a:t>CONFIDENTIAL INFORMATION</a:t>
            </a:r>
            <a:endParaRPr sz="1100" b="0" i="0" u="none" strike="noStrike" cap="none">
              <a:solidFill>
                <a:srgbClr val="000000"/>
              </a:solidFill>
              <a:latin typeface="Arial"/>
              <a:ea typeface="Arial"/>
              <a:cs typeface="Arial"/>
              <a:sym typeface="Arial"/>
            </a:endParaRPr>
          </a:p>
          <a:p>
            <a:pPr marL="0" marR="0" lvl="0" indent="0" algn="l" rtl="0">
              <a:lnSpc>
                <a:spcPct val="100000"/>
              </a:lnSpc>
              <a:spcBef>
                <a:spcPts val="300"/>
              </a:spcBef>
              <a:spcAft>
                <a:spcPts val="0"/>
              </a:spcAft>
              <a:buClr>
                <a:schemeClr val="dk1"/>
              </a:buClr>
              <a:buSzPts val="1700"/>
              <a:buFont typeface="Arial"/>
              <a:buNone/>
            </a:pPr>
            <a:r>
              <a:rPr lang="zh-TW" sz="1700" b="0" i="0" u="none" strike="noStrike" cap="none">
                <a:solidFill>
                  <a:schemeClr val="dk1"/>
                </a:solidFill>
                <a:latin typeface="Arial"/>
                <a:ea typeface="Arial"/>
                <a:cs typeface="Arial"/>
                <a:sym typeface="Arial"/>
              </a:rPr>
              <a:t>The information contained in this presentation is the confidential and proprietary information of Synopsys. You are not permitted to disseminate or use any of </a:t>
            </a:r>
            <a:br>
              <a:rPr lang="zh-TW" sz="1700" b="0" i="0" u="none" strike="noStrike" cap="none">
                <a:solidFill>
                  <a:schemeClr val="dk1"/>
                </a:solidFill>
                <a:latin typeface="Arial"/>
                <a:ea typeface="Arial"/>
                <a:cs typeface="Arial"/>
                <a:sym typeface="Arial"/>
              </a:rPr>
            </a:br>
            <a:r>
              <a:rPr lang="zh-TW" sz="1700" b="0" i="0" u="none" strike="noStrike" cap="none">
                <a:solidFill>
                  <a:schemeClr val="dk1"/>
                </a:solidFill>
                <a:latin typeface="Arial"/>
                <a:ea typeface="Arial"/>
                <a:cs typeface="Arial"/>
                <a:sym typeface="Arial"/>
              </a:rPr>
              <a:t>the information provided to you in this presentation outside of Synopsys </a:t>
            </a:r>
            <a:br>
              <a:rPr lang="zh-TW" sz="1700" b="0" i="0" u="none" strike="noStrike" cap="none">
                <a:solidFill>
                  <a:schemeClr val="dk1"/>
                </a:solidFill>
                <a:latin typeface="Arial"/>
                <a:ea typeface="Arial"/>
                <a:cs typeface="Arial"/>
                <a:sym typeface="Arial"/>
              </a:rPr>
            </a:br>
            <a:r>
              <a:rPr lang="zh-TW" sz="1700" b="0" i="0" u="none" strike="noStrike" cap="none">
                <a:solidFill>
                  <a:schemeClr val="dk1"/>
                </a:solidFill>
                <a:latin typeface="Arial"/>
                <a:ea typeface="Arial"/>
                <a:cs typeface="Arial"/>
                <a:sym typeface="Arial"/>
              </a:rPr>
              <a:t>without prior written authorization. </a:t>
            </a:r>
            <a:endParaRPr sz="1100" b="0" i="0" u="none" strike="noStrike" cap="none">
              <a:solidFill>
                <a:srgbClr val="000000"/>
              </a:solidFill>
              <a:latin typeface="Arial"/>
              <a:ea typeface="Arial"/>
              <a:cs typeface="Arial"/>
              <a:sym typeface="Arial"/>
            </a:endParaRPr>
          </a:p>
          <a:p>
            <a:pPr marL="254000" marR="0" lvl="0" indent="-254000" algn="l" rtl="0">
              <a:lnSpc>
                <a:spcPct val="100000"/>
              </a:lnSpc>
              <a:spcBef>
                <a:spcPts val="400"/>
              </a:spcBef>
              <a:spcAft>
                <a:spcPts val="0"/>
              </a:spcAft>
              <a:buClr>
                <a:schemeClr val="dk1"/>
              </a:buClr>
              <a:buSzPts val="1800"/>
              <a:buFont typeface="Arial"/>
              <a:buNone/>
            </a:pPr>
            <a:r>
              <a:rPr lang="zh-TW" sz="1800" b="0" i="0" u="none" strike="noStrike" cap="none">
                <a:solidFill>
                  <a:schemeClr val="dk1"/>
                </a:solidFill>
                <a:latin typeface="Arial"/>
                <a:ea typeface="Arial"/>
                <a:cs typeface="Arial"/>
                <a:sym typeface="Arial"/>
              </a:rPr>
              <a:t> </a:t>
            </a:r>
            <a:endParaRPr sz="1100" b="0" i="0" u="none" strike="noStrike" cap="none">
              <a:solidFill>
                <a:srgbClr val="000000"/>
              </a:solidFill>
              <a:latin typeface="Arial"/>
              <a:ea typeface="Arial"/>
              <a:cs typeface="Arial"/>
              <a:sym typeface="Arial"/>
            </a:endParaRPr>
          </a:p>
          <a:p>
            <a:pPr marL="254000" marR="0" lvl="0" indent="-254000" algn="l" rtl="0">
              <a:lnSpc>
                <a:spcPct val="100000"/>
              </a:lnSpc>
              <a:spcBef>
                <a:spcPts val="500"/>
              </a:spcBef>
              <a:spcAft>
                <a:spcPts val="0"/>
              </a:spcAft>
              <a:buClr>
                <a:schemeClr val="dk1"/>
              </a:buClr>
              <a:buSzPts val="2400"/>
              <a:buFont typeface="Arial"/>
              <a:buNone/>
            </a:pPr>
            <a:r>
              <a:rPr lang="zh-TW" sz="2400" b="1" i="0" u="none" strike="noStrike" cap="none">
                <a:solidFill>
                  <a:schemeClr val="dk1"/>
                </a:solidFill>
                <a:latin typeface="Arial"/>
                <a:ea typeface="Arial"/>
                <a:cs typeface="Arial"/>
                <a:sym typeface="Arial"/>
              </a:rPr>
              <a:t>IMPORTANT NOTICE</a:t>
            </a:r>
            <a:endParaRPr sz="1100" b="0" i="0" u="none" strike="noStrike" cap="none">
              <a:solidFill>
                <a:srgbClr val="000000"/>
              </a:solidFill>
              <a:latin typeface="Arial"/>
              <a:ea typeface="Arial"/>
              <a:cs typeface="Arial"/>
              <a:sym typeface="Arial"/>
            </a:endParaRPr>
          </a:p>
          <a:p>
            <a:pPr marL="0" marR="0" lvl="0" indent="0" algn="l" rtl="0">
              <a:lnSpc>
                <a:spcPct val="100000"/>
              </a:lnSpc>
              <a:spcBef>
                <a:spcPts val="300"/>
              </a:spcBef>
              <a:spcAft>
                <a:spcPts val="0"/>
              </a:spcAft>
              <a:buClr>
                <a:schemeClr val="dk1"/>
              </a:buClr>
              <a:buSzPts val="1700"/>
              <a:buFont typeface="Arial"/>
              <a:buNone/>
            </a:pPr>
            <a:r>
              <a:rPr lang="zh-TW" sz="1700" b="0" i="0" u="none" strike="noStrike" cap="none">
                <a:solidFill>
                  <a:schemeClr val="dk1"/>
                </a:solidFill>
                <a:latin typeface="Arial"/>
                <a:ea typeface="Arial"/>
                <a:cs typeface="Arial"/>
                <a:sym typeface="Arial"/>
              </a:rPr>
              <a:t>In the event information in this presentation reflects Synopsys’ future plans, such plans are as of the date of this presentation and are subject to change. Synopsys is not obligated to update this presentation or develop the products with the features and functionality discussed in this presentation. Additionally, Synopsys’ services and products may only be offered and purchased pursuant to an authorized quote and purchase order or a mutually agreed upon written contract with Synopsys.</a:t>
            </a:r>
            <a:endParaRPr sz="1100" b="0" i="0" u="none" strike="noStrike" cap="none">
              <a:solidFill>
                <a:srgbClr val="000000"/>
              </a:solidFill>
              <a:latin typeface="Arial"/>
              <a:ea typeface="Arial"/>
              <a:cs typeface="Arial"/>
              <a:sym typeface="Arial"/>
            </a:endParaRPr>
          </a:p>
        </p:txBody>
      </p:sp>
      <p:sp>
        <p:nvSpPr>
          <p:cNvPr id="48" name="Google Shape;48;p37"/>
          <p:cNvSpPr txBox="1"/>
          <p:nvPr/>
        </p:nvSpPr>
        <p:spPr>
          <a:xfrm>
            <a:off x="2190750" y="4942668"/>
            <a:ext cx="4762500" cy="184346"/>
          </a:xfrm>
          <a:prstGeom prst="rect">
            <a:avLst/>
          </a:prstGeom>
          <a:no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zh-TW" sz="600" b="0" i="0" u="none" strike="noStrike" cap="none">
                <a:solidFill>
                  <a:srgbClr val="7F7F7F"/>
                </a:solidFill>
                <a:latin typeface="Arial"/>
                <a:ea typeface="Arial"/>
                <a:cs typeface="Arial"/>
                <a:sym typeface="Arial"/>
              </a:rPr>
              <a:t>Synopsys Confidential Information</a:t>
            </a:r>
            <a:endParaRPr sz="1100" b="0" i="0" u="none" strike="noStrike" cap="none">
              <a:solidFill>
                <a:srgbClr val="000000"/>
              </a:solidFill>
              <a:latin typeface="Arial"/>
              <a:ea typeface="Arial"/>
              <a:cs typeface="Arial"/>
              <a:sym typeface="Arial"/>
            </a:endParaRPr>
          </a:p>
        </p:txBody>
      </p:sp>
    </p:spTree>
  </p:cSld>
  <p:clrMapOvr>
    <a:masterClrMapping/>
  </p:clrMapOvr>
  <p:extLst>
    <p:ext uri="{DCECCB84-F9BA-43D5-87BE-67443E8EF086}">
      <p15:sldGuideLst xmlns:p15="http://schemas.microsoft.com/office/powerpoint/2012/main">
        <p15:guide id="1" pos="5544">
          <p15:clr>
            <a:srgbClr val="5ACBF0"/>
          </p15:clr>
        </p15:guide>
        <p15:guide id="2" orient="horz" pos="2916">
          <p15:clr>
            <a:srgbClr val="5ACBF0"/>
          </p15:clr>
        </p15:guide>
        <p15:guide id="3" orient="horz" pos="279">
          <p15:clr>
            <a:srgbClr val="5ACBF0"/>
          </p15:clr>
        </p15:guide>
        <p15:guide id="4" pos="216">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9"/>
        <p:cNvGrpSpPr/>
        <p:nvPr/>
      </p:nvGrpSpPr>
      <p:grpSpPr>
        <a:xfrm>
          <a:off x="0" y="0"/>
          <a:ext cx="0" cy="0"/>
          <a:chOff x="0" y="0"/>
          <a:chExt cx="0" cy="0"/>
        </a:xfrm>
      </p:grpSpPr>
      <p:sp>
        <p:nvSpPr>
          <p:cNvPr id="50" name="Google Shape;50;p38"/>
          <p:cNvSpPr/>
          <p:nvPr/>
        </p:nvSpPr>
        <p:spPr>
          <a:xfrm>
            <a:off x="0" y="690947"/>
            <a:ext cx="9144000" cy="2400300"/>
          </a:xfrm>
          <a:prstGeom prst="rect">
            <a:avLst/>
          </a:prstGeom>
          <a:solidFill>
            <a:srgbClr val="E4E4E4"/>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51" name="Google Shape;51;p38"/>
          <p:cNvPicPr preferRelativeResize="0"/>
          <p:nvPr/>
        </p:nvPicPr>
        <p:blipFill rotWithShape="1">
          <a:blip r:embed="rId2">
            <a:alphaModFix/>
          </a:blip>
          <a:srcRect/>
          <a:stretch/>
        </p:blipFill>
        <p:spPr>
          <a:xfrm>
            <a:off x="8142066" y="690947"/>
            <a:ext cx="1004596" cy="2400300"/>
          </a:xfrm>
          <a:prstGeom prst="rect">
            <a:avLst/>
          </a:prstGeom>
          <a:noFill/>
          <a:ln>
            <a:noFill/>
          </a:ln>
        </p:spPr>
      </p:pic>
      <p:sp>
        <p:nvSpPr>
          <p:cNvPr id="52" name="Google Shape;52;p38"/>
          <p:cNvSpPr txBox="1">
            <a:spLocks noGrp="1"/>
          </p:cNvSpPr>
          <p:nvPr>
            <p:ph type="title"/>
          </p:nvPr>
        </p:nvSpPr>
        <p:spPr>
          <a:xfrm>
            <a:off x="342658" y="1212974"/>
            <a:ext cx="7739504" cy="750992"/>
          </a:xfrm>
          <a:prstGeom prst="rect">
            <a:avLst/>
          </a:prstGeom>
          <a:noFill/>
          <a:ln>
            <a:noFill/>
          </a:ln>
        </p:spPr>
        <p:txBody>
          <a:bodyPr spcFirstLastPara="1" wrap="square" lIns="68575" tIns="34275" rIns="68575" bIns="34275" anchor="b" anchorCtr="0">
            <a:normAutofit/>
          </a:bodyPr>
          <a:lstStyle>
            <a:lvl1pPr lvl="0" algn="l">
              <a:lnSpc>
                <a:spcPct val="100000"/>
              </a:lnSpc>
              <a:spcBef>
                <a:spcPts val="0"/>
              </a:spcBef>
              <a:spcAft>
                <a:spcPts val="0"/>
              </a:spcAft>
              <a:buClr>
                <a:schemeClr val="accent1"/>
              </a:buClr>
              <a:buSzPts val="2700"/>
              <a:buFont typeface="Arial"/>
              <a:buNone/>
              <a:defRPr sz="2700">
                <a:solidFill>
                  <a:schemeClr val="accent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53" name="Google Shape;53;p38"/>
          <p:cNvSpPr txBox="1">
            <a:spLocks noGrp="1"/>
          </p:cNvSpPr>
          <p:nvPr>
            <p:ph type="body" idx="1"/>
          </p:nvPr>
        </p:nvSpPr>
        <p:spPr>
          <a:xfrm>
            <a:off x="342658" y="1963965"/>
            <a:ext cx="7739504" cy="902065"/>
          </a:xfrm>
          <a:prstGeom prst="rect">
            <a:avLst/>
          </a:prstGeom>
          <a:noFill/>
          <a:ln>
            <a:noFill/>
          </a:ln>
        </p:spPr>
        <p:txBody>
          <a:bodyPr spcFirstLastPara="1" wrap="square" lIns="68575" tIns="34275" rIns="68575" bIns="34275" anchor="t" anchorCtr="0">
            <a:normAutofit/>
          </a:bodyPr>
          <a:lstStyle>
            <a:lvl1pPr marL="457200" lvl="0" indent="-228600" algn="l">
              <a:lnSpc>
                <a:spcPct val="100000"/>
              </a:lnSpc>
              <a:spcBef>
                <a:spcPts val="500"/>
              </a:spcBef>
              <a:spcAft>
                <a:spcPts val="0"/>
              </a:spcAft>
              <a:buSzPts val="2100"/>
              <a:buNone/>
              <a:defRPr sz="2100">
                <a:solidFill>
                  <a:schemeClr val="dk1"/>
                </a:solidFill>
              </a:defRPr>
            </a:lvl1pPr>
            <a:lvl2pPr marL="914400" lvl="1" indent="-228600" algn="l">
              <a:lnSpc>
                <a:spcPct val="100000"/>
              </a:lnSpc>
              <a:spcBef>
                <a:spcPts val="500"/>
              </a:spcBef>
              <a:spcAft>
                <a:spcPts val="0"/>
              </a:spcAft>
              <a:buSzPts val="1500"/>
              <a:buNone/>
              <a:defRPr sz="1500">
                <a:solidFill>
                  <a:srgbClr val="888888"/>
                </a:solidFill>
              </a:defRPr>
            </a:lvl2pPr>
            <a:lvl3pPr marL="1371600" lvl="2" indent="-228600" algn="l">
              <a:lnSpc>
                <a:spcPct val="100000"/>
              </a:lnSpc>
              <a:spcBef>
                <a:spcPts val="500"/>
              </a:spcBef>
              <a:spcAft>
                <a:spcPts val="0"/>
              </a:spcAft>
              <a:buSzPts val="1400"/>
              <a:buNone/>
              <a:defRPr sz="1400">
                <a:solidFill>
                  <a:srgbClr val="888888"/>
                </a:solidFill>
              </a:defRPr>
            </a:lvl3pPr>
            <a:lvl4pPr marL="1828800" lvl="3" indent="-228600" algn="l">
              <a:lnSpc>
                <a:spcPct val="100000"/>
              </a:lnSpc>
              <a:spcBef>
                <a:spcPts val="300"/>
              </a:spcBef>
              <a:spcAft>
                <a:spcPts val="0"/>
              </a:spcAft>
              <a:buSzPts val="1200"/>
              <a:buNone/>
              <a:defRPr sz="1200">
                <a:solidFill>
                  <a:srgbClr val="888888"/>
                </a:solidFill>
              </a:defRPr>
            </a:lvl4pPr>
            <a:lvl5pPr marL="2286000" lvl="4" indent="-228600" algn="l">
              <a:lnSpc>
                <a:spcPct val="100000"/>
              </a:lnSpc>
              <a:spcBef>
                <a:spcPts val="300"/>
              </a:spcBef>
              <a:spcAft>
                <a:spcPts val="0"/>
              </a:spcAft>
              <a:buSzPts val="1200"/>
              <a:buNone/>
              <a:defRPr sz="1200">
                <a:solidFill>
                  <a:srgbClr val="888888"/>
                </a:solidFill>
              </a:defRPr>
            </a:lvl5pPr>
            <a:lvl6pPr marL="2743200" lvl="5" indent="-228600" algn="l">
              <a:lnSpc>
                <a:spcPct val="100000"/>
              </a:lnSpc>
              <a:spcBef>
                <a:spcPts val="300"/>
              </a:spcBef>
              <a:spcAft>
                <a:spcPts val="0"/>
              </a:spcAft>
              <a:buSzPts val="1200"/>
              <a:buNone/>
              <a:defRPr sz="1200">
                <a:solidFill>
                  <a:srgbClr val="888888"/>
                </a:solidFill>
              </a:defRPr>
            </a:lvl6pPr>
            <a:lvl7pPr marL="3200400" lvl="6" indent="-228600" algn="l">
              <a:lnSpc>
                <a:spcPct val="100000"/>
              </a:lnSpc>
              <a:spcBef>
                <a:spcPts val="300"/>
              </a:spcBef>
              <a:spcAft>
                <a:spcPts val="0"/>
              </a:spcAft>
              <a:buSzPts val="1200"/>
              <a:buNone/>
              <a:defRPr sz="1200">
                <a:solidFill>
                  <a:srgbClr val="888888"/>
                </a:solidFill>
              </a:defRPr>
            </a:lvl7pPr>
            <a:lvl8pPr marL="3657600" lvl="7" indent="-228600" algn="l">
              <a:lnSpc>
                <a:spcPct val="100000"/>
              </a:lnSpc>
              <a:spcBef>
                <a:spcPts val="300"/>
              </a:spcBef>
              <a:spcAft>
                <a:spcPts val="0"/>
              </a:spcAft>
              <a:buSzPts val="1200"/>
              <a:buNone/>
              <a:defRPr sz="1200">
                <a:solidFill>
                  <a:srgbClr val="888888"/>
                </a:solidFill>
              </a:defRPr>
            </a:lvl8pPr>
            <a:lvl9pPr marL="4114800" lvl="8" indent="-228600" algn="l">
              <a:lnSpc>
                <a:spcPct val="100000"/>
              </a:lnSpc>
              <a:spcBef>
                <a:spcPts val="300"/>
              </a:spcBef>
              <a:spcAft>
                <a:spcPts val="0"/>
              </a:spcAft>
              <a:buSzPts val="1200"/>
              <a:buNone/>
              <a:defRPr sz="1200">
                <a:solidFill>
                  <a:srgbClr val="888888"/>
                </a:solidFill>
              </a:defRPr>
            </a:lvl9pPr>
          </a:lstStyle>
          <a:p>
            <a:endParaRPr/>
          </a:p>
        </p:txBody>
      </p:sp>
      <p:sp>
        <p:nvSpPr>
          <p:cNvPr id="54" name="Google Shape;54;p38"/>
          <p:cNvSpPr txBox="1"/>
          <p:nvPr/>
        </p:nvSpPr>
        <p:spPr>
          <a:xfrm>
            <a:off x="2190750" y="4942668"/>
            <a:ext cx="4762500" cy="184346"/>
          </a:xfrm>
          <a:prstGeom prst="rect">
            <a:avLst/>
          </a:prstGeom>
          <a:no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zh-TW" sz="600" b="0" i="0" u="none" strike="noStrike" cap="none">
                <a:solidFill>
                  <a:srgbClr val="7F7F7F"/>
                </a:solidFill>
                <a:latin typeface="Arial"/>
                <a:ea typeface="Arial"/>
                <a:cs typeface="Arial"/>
                <a:sym typeface="Arial"/>
              </a:rPr>
              <a:t>Synopsys Confidential Information</a:t>
            </a:r>
            <a:endParaRPr sz="11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55"/>
        <p:cNvGrpSpPr/>
        <p:nvPr/>
      </p:nvGrpSpPr>
      <p:grpSpPr>
        <a:xfrm>
          <a:off x="0" y="0"/>
          <a:ext cx="0" cy="0"/>
          <a:chOff x="0" y="0"/>
          <a:chExt cx="0" cy="0"/>
        </a:xfrm>
      </p:grpSpPr>
      <p:sp>
        <p:nvSpPr>
          <p:cNvPr id="56" name="Google Shape;56;p39"/>
          <p:cNvSpPr txBox="1">
            <a:spLocks noGrp="1"/>
          </p:cNvSpPr>
          <p:nvPr>
            <p:ph type="title"/>
          </p:nvPr>
        </p:nvSpPr>
        <p:spPr>
          <a:xfrm>
            <a:off x="342900" y="-1"/>
            <a:ext cx="8458442" cy="754380"/>
          </a:xfrm>
          <a:prstGeom prst="rect">
            <a:avLst/>
          </a:prstGeom>
          <a:noFill/>
          <a:ln>
            <a:noFill/>
          </a:ln>
        </p:spPr>
        <p:txBody>
          <a:bodyPr spcFirstLastPara="1" wrap="square" lIns="68575" tIns="34275" rIns="68575" bIns="34275" anchor="b" anchorCtr="0">
            <a:noAutofit/>
          </a:bodyPr>
          <a:lstStyle>
            <a:lvl1pPr lvl="0" algn="l">
              <a:lnSpc>
                <a:spcPct val="100000"/>
              </a:lnSpc>
              <a:spcBef>
                <a:spcPts val="0"/>
              </a:spcBef>
              <a:spcAft>
                <a:spcPts val="0"/>
              </a:spcAft>
              <a:buClr>
                <a:schemeClr val="dk1"/>
              </a:buClr>
              <a:buSzPts val="2400"/>
              <a:buFont typeface="Arial"/>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57" name="Google Shape;57;p39"/>
          <p:cNvSpPr txBox="1"/>
          <p:nvPr/>
        </p:nvSpPr>
        <p:spPr>
          <a:xfrm>
            <a:off x="2190750" y="4942668"/>
            <a:ext cx="4762500" cy="184346"/>
          </a:xfrm>
          <a:prstGeom prst="rect">
            <a:avLst/>
          </a:prstGeom>
          <a:no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zh-TW" sz="600" b="0" i="0" u="none" strike="noStrike" cap="none">
                <a:solidFill>
                  <a:srgbClr val="7F7F7F"/>
                </a:solidFill>
                <a:latin typeface="Arial"/>
                <a:ea typeface="Arial"/>
                <a:cs typeface="Arial"/>
                <a:sym typeface="Arial"/>
              </a:rPr>
              <a:t>Synopsys Confidential Information</a:t>
            </a:r>
            <a:endParaRPr sz="1100" b="0" i="0" u="none" strike="noStrike" cap="none">
              <a:solidFill>
                <a:srgbClr val="000000"/>
              </a:solidFill>
              <a:latin typeface="Arial"/>
              <a:ea typeface="Arial"/>
              <a:cs typeface="Arial"/>
              <a:sym typeface="Arial"/>
            </a:endParaRPr>
          </a:p>
        </p:txBody>
      </p:sp>
    </p:spTree>
  </p:cSld>
  <p:clrMapOvr>
    <a:masterClrMapping/>
  </p:clrMapOvr>
  <p:extLst>
    <p:ext uri="{DCECCB84-F9BA-43D5-87BE-67443E8EF086}">
      <p15:sldGuideLst xmlns:p15="http://schemas.microsoft.com/office/powerpoint/2012/main">
        <p15:guide id="1" pos="216">
          <p15:clr>
            <a:srgbClr val="5ACBF0"/>
          </p15:clr>
        </p15:guide>
        <p15:guide id="2" pos="5544">
          <p15:clr>
            <a:srgbClr val="5ACBF0"/>
          </p15:clr>
        </p15:guide>
        <p15:guide id="3" orient="horz" pos="2916">
          <p15:clr>
            <a:srgbClr val="5ACBF0"/>
          </p15:clr>
        </p15:guide>
        <p15:guide id="4" orient="horz" pos="540">
          <p15:clr>
            <a:srgbClr val="5ACBF0"/>
          </p15:clr>
        </p15:guide>
        <p15:guide id="5" orient="horz" pos="864">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Subtitle">
  <p:cSld name="Title and Subtitle">
    <p:spTree>
      <p:nvGrpSpPr>
        <p:cNvPr id="1" name="Shape 58"/>
        <p:cNvGrpSpPr/>
        <p:nvPr/>
      </p:nvGrpSpPr>
      <p:grpSpPr>
        <a:xfrm>
          <a:off x="0" y="0"/>
          <a:ext cx="0" cy="0"/>
          <a:chOff x="0" y="0"/>
          <a:chExt cx="0" cy="0"/>
        </a:xfrm>
      </p:grpSpPr>
      <p:sp>
        <p:nvSpPr>
          <p:cNvPr id="59" name="Google Shape;59;p40"/>
          <p:cNvSpPr txBox="1">
            <a:spLocks noGrp="1"/>
          </p:cNvSpPr>
          <p:nvPr>
            <p:ph type="title"/>
          </p:nvPr>
        </p:nvSpPr>
        <p:spPr>
          <a:xfrm>
            <a:off x="342900" y="0"/>
            <a:ext cx="8458442" cy="754380"/>
          </a:xfrm>
          <a:prstGeom prst="rect">
            <a:avLst/>
          </a:prstGeom>
          <a:noFill/>
          <a:ln>
            <a:noFill/>
          </a:ln>
        </p:spPr>
        <p:txBody>
          <a:bodyPr spcFirstLastPara="1" wrap="square" lIns="68575" tIns="34275" rIns="68575" bIns="34275" anchor="b" anchorCtr="0">
            <a:noAutofit/>
          </a:bodyPr>
          <a:lstStyle>
            <a:lvl1pPr lvl="0" algn="l">
              <a:lnSpc>
                <a:spcPct val="100000"/>
              </a:lnSpc>
              <a:spcBef>
                <a:spcPts val="0"/>
              </a:spcBef>
              <a:spcAft>
                <a:spcPts val="0"/>
              </a:spcAft>
              <a:buClr>
                <a:schemeClr val="dk1"/>
              </a:buClr>
              <a:buSzPts val="2400"/>
              <a:buFont typeface="Arial"/>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60" name="Google Shape;60;p40"/>
          <p:cNvSpPr txBox="1">
            <a:spLocks noGrp="1"/>
          </p:cNvSpPr>
          <p:nvPr>
            <p:ph type="body" idx="1"/>
          </p:nvPr>
        </p:nvSpPr>
        <p:spPr>
          <a:xfrm>
            <a:off x="342416" y="754379"/>
            <a:ext cx="8458683" cy="274320"/>
          </a:xfrm>
          <a:prstGeom prst="rect">
            <a:avLst/>
          </a:prstGeom>
          <a:noFill/>
          <a:ln>
            <a:noFill/>
          </a:ln>
        </p:spPr>
        <p:txBody>
          <a:bodyPr spcFirstLastPara="1" wrap="square" lIns="68575" tIns="34275" rIns="68575" bIns="34275" anchor="t" anchorCtr="0">
            <a:noAutofit/>
          </a:bodyPr>
          <a:lstStyle>
            <a:lvl1pPr marL="457200" lvl="0" indent="-228600" algn="l">
              <a:lnSpc>
                <a:spcPct val="100000"/>
              </a:lnSpc>
              <a:spcBef>
                <a:spcPts val="0"/>
              </a:spcBef>
              <a:spcAft>
                <a:spcPts val="0"/>
              </a:spcAft>
              <a:buSzPts val="1700"/>
              <a:buFont typeface="Arial"/>
              <a:buNone/>
              <a:defRPr sz="1700" i="0">
                <a:solidFill>
                  <a:schemeClr val="dk1"/>
                </a:solidFill>
              </a:defRPr>
            </a:lvl1pPr>
            <a:lvl2pPr marL="914400" lvl="1" indent="-228600" algn="l">
              <a:lnSpc>
                <a:spcPct val="100000"/>
              </a:lnSpc>
              <a:spcBef>
                <a:spcPts val="0"/>
              </a:spcBef>
              <a:spcAft>
                <a:spcPts val="0"/>
              </a:spcAft>
              <a:buSzPts val="1800"/>
              <a:buNone/>
              <a:defRPr sz="1800">
                <a:solidFill>
                  <a:srgbClr val="595959"/>
                </a:solidFill>
              </a:defRPr>
            </a:lvl2pPr>
            <a:lvl3pPr marL="1371600" lvl="2" indent="-228600" algn="l">
              <a:lnSpc>
                <a:spcPct val="100000"/>
              </a:lnSpc>
              <a:spcBef>
                <a:spcPts val="0"/>
              </a:spcBef>
              <a:spcAft>
                <a:spcPts val="0"/>
              </a:spcAft>
              <a:buSzPts val="1800"/>
              <a:buNone/>
              <a:defRPr sz="1800">
                <a:solidFill>
                  <a:srgbClr val="595959"/>
                </a:solidFill>
              </a:defRPr>
            </a:lvl3pPr>
            <a:lvl4pPr marL="1828800" lvl="3" indent="-228600" algn="l">
              <a:lnSpc>
                <a:spcPct val="100000"/>
              </a:lnSpc>
              <a:spcBef>
                <a:spcPts val="0"/>
              </a:spcBef>
              <a:spcAft>
                <a:spcPts val="0"/>
              </a:spcAft>
              <a:buSzPts val="1800"/>
              <a:buNone/>
              <a:defRPr sz="1800">
                <a:solidFill>
                  <a:srgbClr val="595959"/>
                </a:solidFill>
              </a:defRPr>
            </a:lvl4pPr>
            <a:lvl5pPr marL="2286000" lvl="4" indent="-228600" algn="l">
              <a:lnSpc>
                <a:spcPct val="100000"/>
              </a:lnSpc>
              <a:spcBef>
                <a:spcPts val="0"/>
              </a:spcBef>
              <a:spcAft>
                <a:spcPts val="0"/>
              </a:spcAft>
              <a:buSzPts val="1800"/>
              <a:buNone/>
              <a:defRPr sz="1800">
                <a:solidFill>
                  <a:srgbClr val="595959"/>
                </a:solidFill>
              </a:defRPr>
            </a:lvl5pPr>
            <a:lvl6pPr marL="2743200" lvl="5" indent="-228600" algn="l">
              <a:lnSpc>
                <a:spcPct val="100000"/>
              </a:lnSpc>
              <a:spcBef>
                <a:spcPts val="0"/>
              </a:spcBef>
              <a:spcAft>
                <a:spcPts val="0"/>
              </a:spcAft>
              <a:buSzPts val="1800"/>
              <a:buNone/>
              <a:defRPr sz="1800">
                <a:solidFill>
                  <a:srgbClr val="595959"/>
                </a:solidFill>
              </a:defRPr>
            </a:lvl6pPr>
            <a:lvl7pPr marL="3200400" lvl="6" indent="-228600" algn="l">
              <a:lnSpc>
                <a:spcPct val="100000"/>
              </a:lnSpc>
              <a:spcBef>
                <a:spcPts val="0"/>
              </a:spcBef>
              <a:spcAft>
                <a:spcPts val="0"/>
              </a:spcAft>
              <a:buSzPts val="1800"/>
              <a:buNone/>
              <a:defRPr sz="1800">
                <a:solidFill>
                  <a:srgbClr val="595959"/>
                </a:solidFill>
              </a:defRPr>
            </a:lvl7pPr>
            <a:lvl8pPr marL="3657600" lvl="7" indent="-228600" algn="l">
              <a:lnSpc>
                <a:spcPct val="100000"/>
              </a:lnSpc>
              <a:spcBef>
                <a:spcPts val="0"/>
              </a:spcBef>
              <a:spcAft>
                <a:spcPts val="0"/>
              </a:spcAft>
              <a:buSzPts val="1800"/>
              <a:buNone/>
              <a:defRPr sz="1800">
                <a:solidFill>
                  <a:srgbClr val="595959"/>
                </a:solidFill>
              </a:defRPr>
            </a:lvl8pPr>
            <a:lvl9pPr marL="4114800" lvl="8" indent="-228600" algn="l">
              <a:lnSpc>
                <a:spcPct val="100000"/>
              </a:lnSpc>
              <a:spcBef>
                <a:spcPts val="0"/>
              </a:spcBef>
              <a:spcAft>
                <a:spcPts val="0"/>
              </a:spcAft>
              <a:buSzPts val="1800"/>
              <a:buNone/>
              <a:defRPr sz="1800">
                <a:solidFill>
                  <a:srgbClr val="595959"/>
                </a:solidFill>
              </a:defRPr>
            </a:lvl9pPr>
          </a:lstStyle>
          <a:p>
            <a:endParaRPr/>
          </a:p>
        </p:txBody>
      </p:sp>
      <p:sp>
        <p:nvSpPr>
          <p:cNvPr id="61" name="Google Shape;61;p40"/>
          <p:cNvSpPr txBox="1"/>
          <p:nvPr/>
        </p:nvSpPr>
        <p:spPr>
          <a:xfrm>
            <a:off x="2190750" y="4942668"/>
            <a:ext cx="4762500" cy="184346"/>
          </a:xfrm>
          <a:prstGeom prst="rect">
            <a:avLst/>
          </a:prstGeom>
          <a:no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zh-TW" sz="600" b="0" i="0" u="none" strike="noStrike" cap="none">
                <a:solidFill>
                  <a:srgbClr val="7F7F7F"/>
                </a:solidFill>
                <a:latin typeface="Arial"/>
                <a:ea typeface="Arial"/>
                <a:cs typeface="Arial"/>
                <a:sym typeface="Arial"/>
              </a:rPr>
              <a:t>Synopsys Confidential Information</a:t>
            </a:r>
            <a:endParaRPr sz="11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Subtitle and Content">
  <p:cSld name="Title Subtitle and Content">
    <p:spTree>
      <p:nvGrpSpPr>
        <p:cNvPr id="1" name="Shape 62"/>
        <p:cNvGrpSpPr/>
        <p:nvPr/>
      </p:nvGrpSpPr>
      <p:grpSpPr>
        <a:xfrm>
          <a:off x="0" y="0"/>
          <a:ext cx="0" cy="0"/>
          <a:chOff x="0" y="0"/>
          <a:chExt cx="0" cy="0"/>
        </a:xfrm>
      </p:grpSpPr>
      <p:sp>
        <p:nvSpPr>
          <p:cNvPr id="63" name="Google Shape;63;p41"/>
          <p:cNvSpPr txBox="1">
            <a:spLocks noGrp="1"/>
          </p:cNvSpPr>
          <p:nvPr>
            <p:ph type="body" idx="1"/>
          </p:nvPr>
        </p:nvSpPr>
        <p:spPr>
          <a:xfrm>
            <a:off x="342416" y="1165860"/>
            <a:ext cx="8458683" cy="3634740"/>
          </a:xfrm>
          <a:prstGeom prst="rect">
            <a:avLst/>
          </a:prstGeom>
          <a:noFill/>
          <a:ln>
            <a:noFill/>
          </a:ln>
        </p:spPr>
        <p:txBody>
          <a:bodyPr spcFirstLastPara="1" wrap="square" lIns="68575" tIns="34275" rIns="68575" bIns="34275" anchor="t" anchorCtr="0">
            <a:noAutofit/>
          </a:bodyPr>
          <a:lstStyle>
            <a:lvl1pPr marL="457200" lvl="0" indent="-323850" algn="l">
              <a:lnSpc>
                <a:spcPct val="100000"/>
              </a:lnSpc>
              <a:spcBef>
                <a:spcPts val="500"/>
              </a:spcBef>
              <a:spcAft>
                <a:spcPts val="0"/>
              </a:spcAft>
              <a:buSzPts val="1500"/>
              <a:buChar char="•"/>
              <a:defRPr/>
            </a:lvl1pPr>
            <a:lvl2pPr marL="914400" lvl="1" indent="-317500" algn="l">
              <a:lnSpc>
                <a:spcPct val="100000"/>
              </a:lnSpc>
              <a:spcBef>
                <a:spcPts val="500"/>
              </a:spcBef>
              <a:spcAft>
                <a:spcPts val="0"/>
              </a:spcAft>
              <a:buSzPts val="1400"/>
              <a:buChar char="–"/>
              <a:defRPr/>
            </a:lvl2pPr>
            <a:lvl3pPr marL="1371600" lvl="2" indent="-304800" algn="l">
              <a:lnSpc>
                <a:spcPct val="100000"/>
              </a:lnSpc>
              <a:spcBef>
                <a:spcPts val="500"/>
              </a:spcBef>
              <a:spcAft>
                <a:spcPts val="0"/>
              </a:spcAft>
              <a:buSzPts val="1200"/>
              <a:buChar char="–"/>
              <a:defRPr/>
            </a:lvl3pPr>
            <a:lvl4pPr marL="1828800" lvl="3" indent="-298450" algn="l">
              <a:lnSpc>
                <a:spcPct val="100000"/>
              </a:lnSpc>
              <a:spcBef>
                <a:spcPts val="300"/>
              </a:spcBef>
              <a:spcAft>
                <a:spcPts val="0"/>
              </a:spcAft>
              <a:buSzPts val="1100"/>
              <a:buChar char="–"/>
              <a:defRPr/>
            </a:lvl4pPr>
            <a:lvl5pPr marL="2286000" lvl="4" indent="-298450" algn="l">
              <a:lnSpc>
                <a:spcPct val="100000"/>
              </a:lnSpc>
              <a:spcBef>
                <a:spcPts val="300"/>
              </a:spcBef>
              <a:spcAft>
                <a:spcPts val="0"/>
              </a:spcAft>
              <a:buSzPts val="1100"/>
              <a:buChar char="–"/>
              <a:defRPr/>
            </a:lvl5pPr>
            <a:lvl6pPr marL="2743200" lvl="5" indent="-298450" algn="l">
              <a:lnSpc>
                <a:spcPct val="100000"/>
              </a:lnSpc>
              <a:spcBef>
                <a:spcPts val="300"/>
              </a:spcBef>
              <a:spcAft>
                <a:spcPts val="0"/>
              </a:spcAft>
              <a:buSzPts val="1100"/>
              <a:buChar char="–"/>
              <a:defRPr/>
            </a:lvl6pPr>
            <a:lvl7pPr marL="3200400" lvl="6" indent="-317500" algn="l">
              <a:lnSpc>
                <a:spcPct val="100000"/>
              </a:lnSpc>
              <a:spcBef>
                <a:spcPts val="300"/>
              </a:spcBef>
              <a:spcAft>
                <a:spcPts val="0"/>
              </a:spcAft>
              <a:buSzPts val="1400"/>
              <a:buChar char="–"/>
              <a:defRPr/>
            </a:lvl7pPr>
            <a:lvl8pPr marL="3657600" lvl="7" indent="-317500" algn="l">
              <a:lnSpc>
                <a:spcPct val="100000"/>
              </a:lnSpc>
              <a:spcBef>
                <a:spcPts val="300"/>
              </a:spcBef>
              <a:spcAft>
                <a:spcPts val="0"/>
              </a:spcAft>
              <a:buSzPts val="1400"/>
              <a:buChar char="–"/>
              <a:defRPr/>
            </a:lvl8pPr>
            <a:lvl9pPr marL="4114800" lvl="8" indent="-317500" algn="l">
              <a:lnSpc>
                <a:spcPct val="100000"/>
              </a:lnSpc>
              <a:spcBef>
                <a:spcPts val="300"/>
              </a:spcBef>
              <a:spcAft>
                <a:spcPts val="0"/>
              </a:spcAft>
              <a:buSzPts val="1400"/>
              <a:buChar char="–"/>
              <a:defRPr/>
            </a:lvl9pPr>
          </a:lstStyle>
          <a:p>
            <a:endParaRPr/>
          </a:p>
        </p:txBody>
      </p:sp>
      <p:sp>
        <p:nvSpPr>
          <p:cNvPr id="64" name="Google Shape;64;p41"/>
          <p:cNvSpPr txBox="1">
            <a:spLocks noGrp="1"/>
          </p:cNvSpPr>
          <p:nvPr>
            <p:ph type="body" idx="2"/>
          </p:nvPr>
        </p:nvSpPr>
        <p:spPr>
          <a:xfrm>
            <a:off x="342416" y="754379"/>
            <a:ext cx="8458683" cy="274320"/>
          </a:xfrm>
          <a:prstGeom prst="rect">
            <a:avLst/>
          </a:prstGeom>
          <a:noFill/>
          <a:ln>
            <a:noFill/>
          </a:ln>
        </p:spPr>
        <p:txBody>
          <a:bodyPr spcFirstLastPara="1" wrap="square" lIns="68575" tIns="34275" rIns="68575" bIns="34275" anchor="t" anchorCtr="0">
            <a:noAutofit/>
          </a:bodyPr>
          <a:lstStyle>
            <a:lvl1pPr marL="457200" lvl="0" indent="-228600" algn="l">
              <a:lnSpc>
                <a:spcPct val="100000"/>
              </a:lnSpc>
              <a:spcBef>
                <a:spcPts val="0"/>
              </a:spcBef>
              <a:spcAft>
                <a:spcPts val="0"/>
              </a:spcAft>
              <a:buSzPts val="1700"/>
              <a:buFont typeface="Arial"/>
              <a:buNone/>
              <a:defRPr sz="1700" i="0">
                <a:solidFill>
                  <a:schemeClr val="dk1"/>
                </a:solidFill>
              </a:defRPr>
            </a:lvl1pPr>
            <a:lvl2pPr marL="914400" lvl="1" indent="-228600" algn="l">
              <a:lnSpc>
                <a:spcPct val="100000"/>
              </a:lnSpc>
              <a:spcBef>
                <a:spcPts val="0"/>
              </a:spcBef>
              <a:spcAft>
                <a:spcPts val="0"/>
              </a:spcAft>
              <a:buSzPts val="1800"/>
              <a:buNone/>
              <a:defRPr sz="1800">
                <a:solidFill>
                  <a:srgbClr val="595959"/>
                </a:solidFill>
              </a:defRPr>
            </a:lvl2pPr>
            <a:lvl3pPr marL="1371600" lvl="2" indent="-228600" algn="l">
              <a:lnSpc>
                <a:spcPct val="100000"/>
              </a:lnSpc>
              <a:spcBef>
                <a:spcPts val="0"/>
              </a:spcBef>
              <a:spcAft>
                <a:spcPts val="0"/>
              </a:spcAft>
              <a:buSzPts val="1800"/>
              <a:buNone/>
              <a:defRPr sz="1800">
                <a:solidFill>
                  <a:srgbClr val="595959"/>
                </a:solidFill>
              </a:defRPr>
            </a:lvl3pPr>
            <a:lvl4pPr marL="1828800" lvl="3" indent="-228600" algn="l">
              <a:lnSpc>
                <a:spcPct val="100000"/>
              </a:lnSpc>
              <a:spcBef>
                <a:spcPts val="0"/>
              </a:spcBef>
              <a:spcAft>
                <a:spcPts val="0"/>
              </a:spcAft>
              <a:buSzPts val="1800"/>
              <a:buNone/>
              <a:defRPr sz="1800">
                <a:solidFill>
                  <a:srgbClr val="595959"/>
                </a:solidFill>
              </a:defRPr>
            </a:lvl4pPr>
            <a:lvl5pPr marL="2286000" lvl="4" indent="-228600" algn="l">
              <a:lnSpc>
                <a:spcPct val="100000"/>
              </a:lnSpc>
              <a:spcBef>
                <a:spcPts val="0"/>
              </a:spcBef>
              <a:spcAft>
                <a:spcPts val="0"/>
              </a:spcAft>
              <a:buSzPts val="1800"/>
              <a:buNone/>
              <a:defRPr sz="1800">
                <a:solidFill>
                  <a:srgbClr val="595959"/>
                </a:solidFill>
              </a:defRPr>
            </a:lvl5pPr>
            <a:lvl6pPr marL="2743200" lvl="5" indent="-228600" algn="l">
              <a:lnSpc>
                <a:spcPct val="100000"/>
              </a:lnSpc>
              <a:spcBef>
                <a:spcPts val="0"/>
              </a:spcBef>
              <a:spcAft>
                <a:spcPts val="0"/>
              </a:spcAft>
              <a:buSzPts val="1800"/>
              <a:buNone/>
              <a:defRPr sz="1800">
                <a:solidFill>
                  <a:srgbClr val="595959"/>
                </a:solidFill>
              </a:defRPr>
            </a:lvl6pPr>
            <a:lvl7pPr marL="3200400" lvl="6" indent="-228600" algn="l">
              <a:lnSpc>
                <a:spcPct val="100000"/>
              </a:lnSpc>
              <a:spcBef>
                <a:spcPts val="0"/>
              </a:spcBef>
              <a:spcAft>
                <a:spcPts val="0"/>
              </a:spcAft>
              <a:buSzPts val="1800"/>
              <a:buNone/>
              <a:defRPr sz="1800">
                <a:solidFill>
                  <a:srgbClr val="595959"/>
                </a:solidFill>
              </a:defRPr>
            </a:lvl7pPr>
            <a:lvl8pPr marL="3657600" lvl="7" indent="-228600" algn="l">
              <a:lnSpc>
                <a:spcPct val="100000"/>
              </a:lnSpc>
              <a:spcBef>
                <a:spcPts val="0"/>
              </a:spcBef>
              <a:spcAft>
                <a:spcPts val="0"/>
              </a:spcAft>
              <a:buSzPts val="1800"/>
              <a:buNone/>
              <a:defRPr sz="1800">
                <a:solidFill>
                  <a:srgbClr val="595959"/>
                </a:solidFill>
              </a:defRPr>
            </a:lvl8pPr>
            <a:lvl9pPr marL="4114800" lvl="8" indent="-228600" algn="l">
              <a:lnSpc>
                <a:spcPct val="100000"/>
              </a:lnSpc>
              <a:spcBef>
                <a:spcPts val="0"/>
              </a:spcBef>
              <a:spcAft>
                <a:spcPts val="0"/>
              </a:spcAft>
              <a:buSzPts val="1800"/>
              <a:buNone/>
              <a:defRPr sz="1800">
                <a:solidFill>
                  <a:srgbClr val="595959"/>
                </a:solidFill>
              </a:defRPr>
            </a:lvl9pPr>
          </a:lstStyle>
          <a:p>
            <a:endParaRPr/>
          </a:p>
        </p:txBody>
      </p:sp>
      <p:sp>
        <p:nvSpPr>
          <p:cNvPr id="65" name="Google Shape;65;p41"/>
          <p:cNvSpPr txBox="1">
            <a:spLocks noGrp="1"/>
          </p:cNvSpPr>
          <p:nvPr>
            <p:ph type="title"/>
          </p:nvPr>
        </p:nvSpPr>
        <p:spPr>
          <a:xfrm>
            <a:off x="342900" y="0"/>
            <a:ext cx="8458442" cy="754380"/>
          </a:xfrm>
          <a:prstGeom prst="rect">
            <a:avLst/>
          </a:prstGeom>
          <a:noFill/>
          <a:ln>
            <a:noFill/>
          </a:ln>
        </p:spPr>
        <p:txBody>
          <a:bodyPr spcFirstLastPara="1" wrap="square" lIns="68575" tIns="34275" rIns="68575" bIns="34275" anchor="b" anchorCtr="0">
            <a:noAutofit/>
          </a:bodyPr>
          <a:lstStyle>
            <a:lvl1pPr lvl="0" algn="l">
              <a:lnSpc>
                <a:spcPct val="100000"/>
              </a:lnSpc>
              <a:spcBef>
                <a:spcPts val="0"/>
              </a:spcBef>
              <a:spcAft>
                <a:spcPts val="0"/>
              </a:spcAft>
              <a:buClr>
                <a:schemeClr val="dk1"/>
              </a:buClr>
              <a:buSzPts val="2400"/>
              <a:buFont typeface="Arial"/>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66" name="Google Shape;66;p41"/>
          <p:cNvSpPr txBox="1"/>
          <p:nvPr/>
        </p:nvSpPr>
        <p:spPr>
          <a:xfrm>
            <a:off x="2190750" y="4942668"/>
            <a:ext cx="4762500" cy="184346"/>
          </a:xfrm>
          <a:prstGeom prst="rect">
            <a:avLst/>
          </a:prstGeom>
          <a:no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zh-TW" sz="600" b="0" i="0" u="none" strike="noStrike" cap="none">
                <a:solidFill>
                  <a:srgbClr val="7F7F7F"/>
                </a:solidFill>
                <a:latin typeface="Arial"/>
                <a:ea typeface="Arial"/>
                <a:cs typeface="Arial"/>
                <a:sym typeface="Arial"/>
              </a:rPr>
              <a:t>Synopsys Confidential Information</a:t>
            </a:r>
            <a:endParaRPr sz="1100" b="0" i="0" u="none" strike="noStrike" cap="none">
              <a:solidFill>
                <a:srgbClr val="000000"/>
              </a:solidFill>
              <a:latin typeface="Arial"/>
              <a:ea typeface="Arial"/>
              <a:cs typeface="Arial"/>
              <a:sym typeface="Arial"/>
            </a:endParaRPr>
          </a:p>
        </p:txBody>
      </p:sp>
    </p:spTree>
  </p:cSld>
  <p:clrMapOvr>
    <a:masterClrMapping/>
  </p:clrMapOvr>
  <p:extLst>
    <p:ext uri="{DCECCB84-F9BA-43D5-87BE-67443E8EF086}">
      <p15:sldGuideLst xmlns:p15="http://schemas.microsoft.com/office/powerpoint/2012/main">
        <p15:guide id="1" pos="216">
          <p15:clr>
            <a:srgbClr val="5ACBF0"/>
          </p15:clr>
        </p15:guide>
        <p15:guide id="2" pos="5544">
          <p15:clr>
            <a:srgbClr val="5ACBF0"/>
          </p15:clr>
        </p15:guide>
        <p15:guide id="3" orient="horz" pos="864">
          <p15:clr>
            <a:srgbClr val="5ACBF0"/>
          </p15:clr>
        </p15:guide>
        <p15:guide id="4" orient="horz" pos="2916">
          <p15:clr>
            <a:srgbClr val="5ACBF0"/>
          </p15:clr>
        </p15:guide>
        <p15:guide id="5" orient="horz" pos="540">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32"/>
          <p:cNvSpPr txBox="1">
            <a:spLocks noGrp="1"/>
          </p:cNvSpPr>
          <p:nvPr>
            <p:ph type="title"/>
          </p:nvPr>
        </p:nvSpPr>
        <p:spPr>
          <a:xfrm>
            <a:off x="342900" y="0"/>
            <a:ext cx="8458442" cy="754380"/>
          </a:xfrm>
          <a:prstGeom prst="rect">
            <a:avLst/>
          </a:prstGeom>
          <a:noFill/>
          <a:ln>
            <a:noFill/>
          </a:ln>
        </p:spPr>
        <p:txBody>
          <a:bodyPr spcFirstLastPara="1" wrap="square" lIns="68575" tIns="34275" rIns="68575" bIns="34275" anchor="b" anchorCtr="0">
            <a:noAutofit/>
          </a:bodyPr>
          <a:lstStyle>
            <a:lvl1pPr marR="0" lvl="0"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endParaRPr/>
          </a:p>
        </p:txBody>
      </p:sp>
      <p:sp>
        <p:nvSpPr>
          <p:cNvPr id="7" name="Google Shape;7;p32"/>
          <p:cNvSpPr txBox="1">
            <a:spLocks noGrp="1"/>
          </p:cNvSpPr>
          <p:nvPr>
            <p:ph type="body" idx="1"/>
          </p:nvPr>
        </p:nvSpPr>
        <p:spPr>
          <a:xfrm>
            <a:off x="342416" y="1165860"/>
            <a:ext cx="8458683" cy="3634740"/>
          </a:xfrm>
          <a:prstGeom prst="rect">
            <a:avLst/>
          </a:prstGeom>
          <a:noFill/>
          <a:ln>
            <a:noFill/>
          </a:ln>
        </p:spPr>
        <p:txBody>
          <a:bodyPr spcFirstLastPara="1" wrap="square" lIns="68575" tIns="34275" rIns="68575" bIns="34275" anchor="t" anchorCtr="0">
            <a:noAutofit/>
          </a:bodyPr>
          <a:lstStyle>
            <a:lvl1pPr marL="457200" marR="0" lvl="0" indent="-323850" algn="l" rtl="0">
              <a:lnSpc>
                <a:spcPct val="100000"/>
              </a:lnSpc>
              <a:spcBef>
                <a:spcPts val="5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1pPr>
            <a:lvl2pPr marL="914400" marR="0" lvl="1" indent="-317500" algn="l" rtl="0">
              <a:lnSpc>
                <a:spcPct val="100000"/>
              </a:lnSpc>
              <a:spcBef>
                <a:spcPts val="5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2pPr>
            <a:lvl3pPr marL="1371600" marR="0" lvl="2" indent="-304800" algn="l" rtl="0">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3pPr>
            <a:lvl4pPr marL="1828800" marR="0" lvl="3" indent="-298450" algn="l" rtl="0">
              <a:lnSpc>
                <a:spcPct val="100000"/>
              </a:lnSpc>
              <a:spcBef>
                <a:spcPts val="300"/>
              </a:spcBef>
              <a:spcAft>
                <a:spcPts val="0"/>
              </a:spcAft>
              <a:buClr>
                <a:schemeClr val="dk1"/>
              </a:buClr>
              <a:buSzPts val="1100"/>
              <a:buFont typeface="Arial"/>
              <a:buChar char="–"/>
              <a:defRPr sz="1100" b="0" i="0" u="none" strike="noStrike" cap="none">
                <a:solidFill>
                  <a:schemeClr val="dk1"/>
                </a:solidFill>
                <a:latin typeface="Arial"/>
                <a:ea typeface="Arial"/>
                <a:cs typeface="Arial"/>
                <a:sym typeface="Arial"/>
              </a:defRPr>
            </a:lvl4pPr>
            <a:lvl5pPr marL="2286000" marR="0" lvl="4" indent="-298450" algn="l" rtl="0">
              <a:lnSpc>
                <a:spcPct val="100000"/>
              </a:lnSpc>
              <a:spcBef>
                <a:spcPts val="300"/>
              </a:spcBef>
              <a:spcAft>
                <a:spcPts val="0"/>
              </a:spcAft>
              <a:buClr>
                <a:schemeClr val="dk1"/>
              </a:buClr>
              <a:buSzPts val="1100"/>
              <a:buFont typeface="Arial"/>
              <a:buChar char="–"/>
              <a:defRPr sz="1100" b="0" i="0" u="none" strike="noStrike" cap="none">
                <a:solidFill>
                  <a:schemeClr val="dk1"/>
                </a:solidFill>
                <a:latin typeface="Arial"/>
                <a:ea typeface="Arial"/>
                <a:cs typeface="Arial"/>
                <a:sym typeface="Arial"/>
              </a:defRPr>
            </a:lvl5pPr>
            <a:lvl6pPr marL="2743200" marR="0" lvl="5" indent="-298450" algn="l" rtl="0">
              <a:lnSpc>
                <a:spcPct val="100000"/>
              </a:lnSpc>
              <a:spcBef>
                <a:spcPts val="300"/>
              </a:spcBef>
              <a:spcAft>
                <a:spcPts val="0"/>
              </a:spcAft>
              <a:buClr>
                <a:schemeClr val="dk1"/>
              </a:buClr>
              <a:buSzPts val="1100"/>
              <a:buFont typeface="Arial"/>
              <a:buChar char="–"/>
              <a:defRPr sz="1100" b="0" i="0" u="none" strike="noStrike" cap="none">
                <a:solidFill>
                  <a:schemeClr val="dk1"/>
                </a:solidFill>
                <a:latin typeface="Arial"/>
                <a:ea typeface="Arial"/>
                <a:cs typeface="Arial"/>
                <a:sym typeface="Arial"/>
              </a:defRPr>
            </a:lvl6pPr>
            <a:lvl7pPr marL="3200400" marR="0" lvl="6" indent="-298450" algn="l" rtl="0">
              <a:lnSpc>
                <a:spcPct val="100000"/>
              </a:lnSpc>
              <a:spcBef>
                <a:spcPts val="300"/>
              </a:spcBef>
              <a:spcAft>
                <a:spcPts val="0"/>
              </a:spcAft>
              <a:buClr>
                <a:schemeClr val="dk1"/>
              </a:buClr>
              <a:buSzPts val="1100"/>
              <a:buFont typeface="Arial"/>
              <a:buChar char="–"/>
              <a:defRPr sz="1100" b="0" i="0" u="none" strike="noStrike" cap="none">
                <a:solidFill>
                  <a:schemeClr val="dk1"/>
                </a:solidFill>
                <a:latin typeface="Arial"/>
                <a:ea typeface="Arial"/>
                <a:cs typeface="Arial"/>
                <a:sym typeface="Arial"/>
              </a:defRPr>
            </a:lvl7pPr>
            <a:lvl8pPr marL="3657600" marR="0" lvl="7" indent="-298450" algn="l" rtl="0">
              <a:lnSpc>
                <a:spcPct val="100000"/>
              </a:lnSpc>
              <a:spcBef>
                <a:spcPts val="300"/>
              </a:spcBef>
              <a:spcAft>
                <a:spcPts val="0"/>
              </a:spcAft>
              <a:buClr>
                <a:schemeClr val="dk1"/>
              </a:buClr>
              <a:buSzPts val="1100"/>
              <a:buFont typeface="Arial"/>
              <a:buChar char="–"/>
              <a:defRPr sz="1100" b="0" i="0" u="none" strike="noStrike" cap="none">
                <a:solidFill>
                  <a:schemeClr val="dk1"/>
                </a:solidFill>
                <a:latin typeface="Arial"/>
                <a:ea typeface="Arial"/>
                <a:cs typeface="Arial"/>
                <a:sym typeface="Arial"/>
              </a:defRPr>
            </a:lvl8pPr>
            <a:lvl9pPr marL="4114800" marR="0" lvl="8" indent="-298450" algn="l" rtl="0">
              <a:lnSpc>
                <a:spcPct val="100000"/>
              </a:lnSpc>
              <a:spcBef>
                <a:spcPts val="300"/>
              </a:spcBef>
              <a:spcAft>
                <a:spcPts val="0"/>
              </a:spcAft>
              <a:buClr>
                <a:schemeClr val="dk1"/>
              </a:buClr>
              <a:buSzPts val="1100"/>
              <a:buFont typeface="Arial"/>
              <a:buChar char="–"/>
              <a:defRPr sz="1100" b="0" i="0" u="none" strike="noStrike" cap="none">
                <a:solidFill>
                  <a:schemeClr val="dk1"/>
                </a:solidFill>
                <a:latin typeface="Arial"/>
                <a:ea typeface="Arial"/>
                <a:cs typeface="Arial"/>
                <a:sym typeface="Arial"/>
              </a:defRPr>
            </a:lvl9pPr>
          </a:lstStyle>
          <a:p>
            <a:endParaRPr/>
          </a:p>
        </p:txBody>
      </p:sp>
      <p:sp>
        <p:nvSpPr>
          <p:cNvPr id="8" name="Google Shape;8;p32"/>
          <p:cNvSpPr txBox="1"/>
          <p:nvPr/>
        </p:nvSpPr>
        <p:spPr>
          <a:xfrm>
            <a:off x="7719770" y="4954049"/>
            <a:ext cx="1014763" cy="161583"/>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600"/>
              <a:buFont typeface="Arial"/>
              <a:buNone/>
            </a:pPr>
            <a:r>
              <a:rPr lang="zh-TW" sz="600" b="0" i="0" u="none" strike="noStrike" cap="none">
                <a:solidFill>
                  <a:srgbClr val="7F7F7F"/>
                </a:solidFill>
                <a:latin typeface="Arial"/>
                <a:ea typeface="Arial"/>
                <a:cs typeface="Arial"/>
                <a:sym typeface="Arial"/>
              </a:rPr>
              <a:t>© 2022 Synopsys, Inc. </a:t>
            </a:r>
            <a:endParaRPr sz="1100" b="0" i="0" u="none" strike="noStrike" cap="none">
              <a:solidFill>
                <a:srgbClr val="000000"/>
              </a:solidFill>
              <a:latin typeface="Arial"/>
              <a:ea typeface="Arial"/>
              <a:cs typeface="Arial"/>
              <a:sym typeface="Arial"/>
            </a:endParaRPr>
          </a:p>
        </p:txBody>
      </p:sp>
      <p:sp>
        <p:nvSpPr>
          <p:cNvPr id="9" name="Google Shape;9;p32"/>
          <p:cNvSpPr txBox="1"/>
          <p:nvPr/>
        </p:nvSpPr>
        <p:spPr>
          <a:xfrm>
            <a:off x="8481302" y="4954049"/>
            <a:ext cx="640080" cy="161583"/>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600"/>
              <a:buFont typeface="Arial"/>
              <a:buNone/>
            </a:pPr>
            <a:fld id="{00000000-1234-1234-1234-123412341234}" type="slidenum">
              <a:rPr lang="zh-TW" sz="600" b="0" i="0" u="none" strike="noStrike" cap="none">
                <a:solidFill>
                  <a:srgbClr val="7F7F7F"/>
                </a:solidFill>
                <a:latin typeface="Arial"/>
                <a:ea typeface="Arial"/>
                <a:cs typeface="Arial"/>
                <a:sym typeface="Arial"/>
              </a:rPr>
              <a:t>‹#›</a:t>
            </a:fld>
            <a:endParaRPr sz="600" b="0" i="0" u="none" strike="noStrike" cap="none">
              <a:solidFill>
                <a:srgbClr val="7F7F7F"/>
              </a:solidFill>
              <a:latin typeface="Arial"/>
              <a:ea typeface="Arial"/>
              <a:cs typeface="Arial"/>
              <a:sym typeface="Arial"/>
            </a:endParaRPr>
          </a:p>
        </p:txBody>
      </p:sp>
      <p:sp>
        <p:nvSpPr>
          <p:cNvPr id="10" name="Google Shape;10;p32"/>
          <p:cNvSpPr/>
          <p:nvPr/>
        </p:nvSpPr>
        <p:spPr>
          <a:xfrm>
            <a:off x="-1191" y="4972052"/>
            <a:ext cx="344091" cy="171449"/>
          </a:xfrm>
          <a:custGeom>
            <a:avLst/>
            <a:gdLst/>
            <a:ahLst/>
            <a:cxnLst/>
            <a:rect l="l" t="t" r="r" b="b"/>
            <a:pathLst>
              <a:path w="458788" h="228599" extrusionOk="0">
                <a:moveTo>
                  <a:pt x="0" y="0"/>
                </a:moveTo>
                <a:lnTo>
                  <a:pt x="458788" y="0"/>
                </a:lnTo>
                <a:lnTo>
                  <a:pt x="375500" y="228599"/>
                </a:lnTo>
                <a:lnTo>
                  <a:pt x="0" y="228599"/>
                </a:lnTo>
                <a:lnTo>
                  <a:pt x="0" y="0"/>
                </a:lnTo>
                <a:close/>
              </a:path>
            </a:pathLst>
          </a:cu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nvGrpSpPr>
          <p:cNvPr id="11" name="Google Shape;11;p32"/>
          <p:cNvGrpSpPr/>
          <p:nvPr/>
        </p:nvGrpSpPr>
        <p:grpSpPr>
          <a:xfrm>
            <a:off x="390778" y="5006579"/>
            <a:ext cx="472205" cy="102392"/>
            <a:chOff x="973138" y="5000626"/>
            <a:chExt cx="3506788" cy="760412"/>
          </a:xfrm>
        </p:grpSpPr>
        <p:sp>
          <p:nvSpPr>
            <p:cNvPr id="12" name="Google Shape;12;p32"/>
            <p:cNvSpPr/>
            <p:nvPr/>
          </p:nvSpPr>
          <p:spPr>
            <a:xfrm>
              <a:off x="973138" y="5000626"/>
              <a:ext cx="357188" cy="612775"/>
            </a:xfrm>
            <a:custGeom>
              <a:avLst/>
              <a:gdLst/>
              <a:ahLst/>
              <a:cxnLst/>
              <a:rect l="l" t="t" r="r" b="b"/>
              <a:pathLst>
                <a:path w="451" h="771" extrusionOk="0">
                  <a:moveTo>
                    <a:pt x="228" y="0"/>
                  </a:moveTo>
                  <a:lnTo>
                    <a:pt x="276" y="1"/>
                  </a:lnTo>
                  <a:lnTo>
                    <a:pt x="318" y="5"/>
                  </a:lnTo>
                  <a:lnTo>
                    <a:pt x="354" y="12"/>
                  </a:lnTo>
                  <a:lnTo>
                    <a:pt x="382" y="21"/>
                  </a:lnTo>
                  <a:lnTo>
                    <a:pt x="407" y="33"/>
                  </a:lnTo>
                  <a:lnTo>
                    <a:pt x="424" y="48"/>
                  </a:lnTo>
                  <a:lnTo>
                    <a:pt x="437" y="65"/>
                  </a:lnTo>
                  <a:lnTo>
                    <a:pt x="444" y="84"/>
                  </a:lnTo>
                  <a:lnTo>
                    <a:pt x="447" y="107"/>
                  </a:lnTo>
                  <a:lnTo>
                    <a:pt x="447" y="203"/>
                  </a:lnTo>
                  <a:lnTo>
                    <a:pt x="307" y="203"/>
                  </a:lnTo>
                  <a:lnTo>
                    <a:pt x="307" y="111"/>
                  </a:lnTo>
                  <a:lnTo>
                    <a:pt x="307" y="99"/>
                  </a:lnTo>
                  <a:lnTo>
                    <a:pt x="303" y="87"/>
                  </a:lnTo>
                  <a:lnTo>
                    <a:pt x="297" y="77"/>
                  </a:lnTo>
                  <a:lnTo>
                    <a:pt x="287" y="69"/>
                  </a:lnTo>
                  <a:lnTo>
                    <a:pt x="272" y="64"/>
                  </a:lnTo>
                  <a:lnTo>
                    <a:pt x="252" y="60"/>
                  </a:lnTo>
                  <a:lnTo>
                    <a:pt x="228" y="59"/>
                  </a:lnTo>
                  <a:lnTo>
                    <a:pt x="203" y="60"/>
                  </a:lnTo>
                  <a:lnTo>
                    <a:pt x="182" y="64"/>
                  </a:lnTo>
                  <a:lnTo>
                    <a:pt x="169" y="69"/>
                  </a:lnTo>
                  <a:lnTo>
                    <a:pt x="158" y="77"/>
                  </a:lnTo>
                  <a:lnTo>
                    <a:pt x="152" y="87"/>
                  </a:lnTo>
                  <a:lnTo>
                    <a:pt x="149" y="99"/>
                  </a:lnTo>
                  <a:lnTo>
                    <a:pt x="148" y="111"/>
                  </a:lnTo>
                  <a:lnTo>
                    <a:pt x="148" y="190"/>
                  </a:lnTo>
                  <a:lnTo>
                    <a:pt x="149" y="209"/>
                  </a:lnTo>
                  <a:lnTo>
                    <a:pt x="154" y="226"/>
                  </a:lnTo>
                  <a:lnTo>
                    <a:pt x="165" y="243"/>
                  </a:lnTo>
                  <a:lnTo>
                    <a:pt x="178" y="258"/>
                  </a:lnTo>
                  <a:lnTo>
                    <a:pt x="400" y="448"/>
                  </a:lnTo>
                  <a:lnTo>
                    <a:pt x="421" y="468"/>
                  </a:lnTo>
                  <a:lnTo>
                    <a:pt x="437" y="491"/>
                  </a:lnTo>
                  <a:lnTo>
                    <a:pt x="447" y="515"/>
                  </a:lnTo>
                  <a:lnTo>
                    <a:pt x="451" y="541"/>
                  </a:lnTo>
                  <a:lnTo>
                    <a:pt x="451" y="660"/>
                  </a:lnTo>
                  <a:lnTo>
                    <a:pt x="448" y="683"/>
                  </a:lnTo>
                  <a:lnTo>
                    <a:pt x="439" y="703"/>
                  </a:lnTo>
                  <a:lnTo>
                    <a:pt x="424" y="721"/>
                  </a:lnTo>
                  <a:lnTo>
                    <a:pt x="404" y="736"/>
                  </a:lnTo>
                  <a:lnTo>
                    <a:pt x="378" y="748"/>
                  </a:lnTo>
                  <a:lnTo>
                    <a:pt x="348" y="759"/>
                  </a:lnTo>
                  <a:lnTo>
                    <a:pt x="311" y="766"/>
                  </a:lnTo>
                  <a:lnTo>
                    <a:pt x="272" y="770"/>
                  </a:lnTo>
                  <a:lnTo>
                    <a:pt x="228" y="771"/>
                  </a:lnTo>
                  <a:lnTo>
                    <a:pt x="180" y="770"/>
                  </a:lnTo>
                  <a:lnTo>
                    <a:pt x="137" y="767"/>
                  </a:lnTo>
                  <a:lnTo>
                    <a:pt x="101" y="760"/>
                  </a:lnTo>
                  <a:lnTo>
                    <a:pt x="70" y="751"/>
                  </a:lnTo>
                  <a:lnTo>
                    <a:pt x="44" y="739"/>
                  </a:lnTo>
                  <a:lnTo>
                    <a:pt x="24" y="723"/>
                  </a:lnTo>
                  <a:lnTo>
                    <a:pt x="11" y="705"/>
                  </a:lnTo>
                  <a:lnTo>
                    <a:pt x="3" y="684"/>
                  </a:lnTo>
                  <a:lnTo>
                    <a:pt x="0" y="660"/>
                  </a:lnTo>
                  <a:lnTo>
                    <a:pt x="0" y="557"/>
                  </a:lnTo>
                  <a:lnTo>
                    <a:pt x="140" y="557"/>
                  </a:lnTo>
                  <a:lnTo>
                    <a:pt x="140" y="656"/>
                  </a:lnTo>
                  <a:lnTo>
                    <a:pt x="141" y="673"/>
                  </a:lnTo>
                  <a:lnTo>
                    <a:pt x="149" y="687"/>
                  </a:lnTo>
                  <a:lnTo>
                    <a:pt x="161" y="697"/>
                  </a:lnTo>
                  <a:lnTo>
                    <a:pt x="177" y="705"/>
                  </a:lnTo>
                  <a:lnTo>
                    <a:pt x="200" y="711"/>
                  </a:lnTo>
                  <a:lnTo>
                    <a:pt x="228" y="712"/>
                  </a:lnTo>
                  <a:lnTo>
                    <a:pt x="254" y="711"/>
                  </a:lnTo>
                  <a:lnTo>
                    <a:pt x="275" y="705"/>
                  </a:lnTo>
                  <a:lnTo>
                    <a:pt x="291" y="697"/>
                  </a:lnTo>
                  <a:lnTo>
                    <a:pt x="303" y="687"/>
                  </a:lnTo>
                  <a:lnTo>
                    <a:pt x="310" y="673"/>
                  </a:lnTo>
                  <a:lnTo>
                    <a:pt x="311" y="656"/>
                  </a:lnTo>
                  <a:lnTo>
                    <a:pt x="311" y="550"/>
                  </a:lnTo>
                  <a:lnTo>
                    <a:pt x="310" y="531"/>
                  </a:lnTo>
                  <a:lnTo>
                    <a:pt x="303" y="514"/>
                  </a:lnTo>
                  <a:lnTo>
                    <a:pt x="290" y="496"/>
                  </a:lnTo>
                  <a:lnTo>
                    <a:pt x="272" y="478"/>
                  </a:lnTo>
                  <a:lnTo>
                    <a:pt x="67" y="300"/>
                  </a:lnTo>
                  <a:lnTo>
                    <a:pt x="47" y="281"/>
                  </a:lnTo>
                  <a:lnTo>
                    <a:pt x="31" y="262"/>
                  </a:lnTo>
                  <a:lnTo>
                    <a:pt x="19" y="245"/>
                  </a:lnTo>
                  <a:lnTo>
                    <a:pt x="11" y="225"/>
                  </a:lnTo>
                  <a:lnTo>
                    <a:pt x="8" y="203"/>
                  </a:lnTo>
                  <a:lnTo>
                    <a:pt x="8" y="111"/>
                  </a:lnTo>
                  <a:lnTo>
                    <a:pt x="11" y="88"/>
                  </a:lnTo>
                  <a:lnTo>
                    <a:pt x="20" y="67"/>
                  </a:lnTo>
                  <a:lnTo>
                    <a:pt x="34" y="49"/>
                  </a:lnTo>
                  <a:lnTo>
                    <a:pt x="54" y="35"/>
                  </a:lnTo>
                  <a:lnTo>
                    <a:pt x="78" y="22"/>
                  </a:lnTo>
                  <a:lnTo>
                    <a:pt x="109" y="12"/>
                  </a:lnTo>
                  <a:lnTo>
                    <a:pt x="144" y="5"/>
                  </a:lnTo>
                  <a:lnTo>
                    <a:pt x="182" y="1"/>
                  </a:lnTo>
                  <a:lnTo>
                    <a:pt x="228" y="0"/>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13" name="Google Shape;13;p32"/>
            <p:cNvSpPr/>
            <p:nvPr/>
          </p:nvSpPr>
          <p:spPr>
            <a:xfrm>
              <a:off x="2282826" y="5000626"/>
              <a:ext cx="387350" cy="611188"/>
            </a:xfrm>
            <a:custGeom>
              <a:avLst/>
              <a:gdLst/>
              <a:ahLst/>
              <a:cxnLst/>
              <a:rect l="l" t="t" r="r" b="b"/>
              <a:pathLst>
                <a:path w="489" h="772" extrusionOk="0">
                  <a:moveTo>
                    <a:pt x="244" y="59"/>
                  </a:moveTo>
                  <a:lnTo>
                    <a:pt x="213" y="61"/>
                  </a:lnTo>
                  <a:lnTo>
                    <a:pt x="191" y="65"/>
                  </a:lnTo>
                  <a:lnTo>
                    <a:pt x="172" y="71"/>
                  </a:lnTo>
                  <a:lnTo>
                    <a:pt x="158" y="79"/>
                  </a:lnTo>
                  <a:lnTo>
                    <a:pt x="149" y="90"/>
                  </a:lnTo>
                  <a:lnTo>
                    <a:pt x="142" y="102"/>
                  </a:lnTo>
                  <a:lnTo>
                    <a:pt x="140" y="116"/>
                  </a:lnTo>
                  <a:lnTo>
                    <a:pt x="138" y="130"/>
                  </a:lnTo>
                  <a:lnTo>
                    <a:pt x="138" y="642"/>
                  </a:lnTo>
                  <a:lnTo>
                    <a:pt x="140" y="656"/>
                  </a:lnTo>
                  <a:lnTo>
                    <a:pt x="142" y="670"/>
                  </a:lnTo>
                  <a:lnTo>
                    <a:pt x="149" y="683"/>
                  </a:lnTo>
                  <a:lnTo>
                    <a:pt x="158" y="693"/>
                  </a:lnTo>
                  <a:lnTo>
                    <a:pt x="172" y="702"/>
                  </a:lnTo>
                  <a:lnTo>
                    <a:pt x="191" y="707"/>
                  </a:lnTo>
                  <a:lnTo>
                    <a:pt x="213" y="711"/>
                  </a:lnTo>
                  <a:lnTo>
                    <a:pt x="244" y="713"/>
                  </a:lnTo>
                  <a:lnTo>
                    <a:pt x="274" y="711"/>
                  </a:lnTo>
                  <a:lnTo>
                    <a:pt x="298" y="707"/>
                  </a:lnTo>
                  <a:lnTo>
                    <a:pt x="317" y="702"/>
                  </a:lnTo>
                  <a:lnTo>
                    <a:pt x="330" y="693"/>
                  </a:lnTo>
                  <a:lnTo>
                    <a:pt x="340" y="683"/>
                  </a:lnTo>
                  <a:lnTo>
                    <a:pt x="345" y="670"/>
                  </a:lnTo>
                  <a:lnTo>
                    <a:pt x="349" y="656"/>
                  </a:lnTo>
                  <a:lnTo>
                    <a:pt x="349" y="642"/>
                  </a:lnTo>
                  <a:lnTo>
                    <a:pt x="349" y="130"/>
                  </a:lnTo>
                  <a:lnTo>
                    <a:pt x="349" y="116"/>
                  </a:lnTo>
                  <a:lnTo>
                    <a:pt x="345" y="102"/>
                  </a:lnTo>
                  <a:lnTo>
                    <a:pt x="340" y="90"/>
                  </a:lnTo>
                  <a:lnTo>
                    <a:pt x="330" y="79"/>
                  </a:lnTo>
                  <a:lnTo>
                    <a:pt x="317" y="71"/>
                  </a:lnTo>
                  <a:lnTo>
                    <a:pt x="298" y="65"/>
                  </a:lnTo>
                  <a:lnTo>
                    <a:pt x="274" y="61"/>
                  </a:lnTo>
                  <a:lnTo>
                    <a:pt x="244" y="59"/>
                  </a:lnTo>
                  <a:close/>
                  <a:moveTo>
                    <a:pt x="244" y="0"/>
                  </a:moveTo>
                  <a:lnTo>
                    <a:pt x="291" y="2"/>
                  </a:lnTo>
                  <a:lnTo>
                    <a:pt x="334" y="6"/>
                  </a:lnTo>
                  <a:lnTo>
                    <a:pt x="369" y="11"/>
                  </a:lnTo>
                  <a:lnTo>
                    <a:pt x="400" y="20"/>
                  </a:lnTo>
                  <a:lnTo>
                    <a:pt x="425" y="31"/>
                  </a:lnTo>
                  <a:lnTo>
                    <a:pt x="446" y="43"/>
                  </a:lnTo>
                  <a:lnTo>
                    <a:pt x="462" y="57"/>
                  </a:lnTo>
                  <a:lnTo>
                    <a:pt x="474" y="73"/>
                  </a:lnTo>
                  <a:lnTo>
                    <a:pt x="482" y="90"/>
                  </a:lnTo>
                  <a:lnTo>
                    <a:pt x="487" y="109"/>
                  </a:lnTo>
                  <a:lnTo>
                    <a:pt x="489" y="129"/>
                  </a:lnTo>
                  <a:lnTo>
                    <a:pt x="489" y="643"/>
                  </a:lnTo>
                  <a:lnTo>
                    <a:pt x="487" y="663"/>
                  </a:lnTo>
                  <a:lnTo>
                    <a:pt x="482" y="682"/>
                  </a:lnTo>
                  <a:lnTo>
                    <a:pt x="474" y="699"/>
                  </a:lnTo>
                  <a:lnTo>
                    <a:pt x="462" y="715"/>
                  </a:lnTo>
                  <a:lnTo>
                    <a:pt x="446" y="729"/>
                  </a:lnTo>
                  <a:lnTo>
                    <a:pt x="425" y="742"/>
                  </a:lnTo>
                  <a:lnTo>
                    <a:pt x="400" y="753"/>
                  </a:lnTo>
                  <a:lnTo>
                    <a:pt x="369" y="761"/>
                  </a:lnTo>
                  <a:lnTo>
                    <a:pt x="334" y="766"/>
                  </a:lnTo>
                  <a:lnTo>
                    <a:pt x="291" y="770"/>
                  </a:lnTo>
                  <a:lnTo>
                    <a:pt x="244" y="772"/>
                  </a:lnTo>
                  <a:lnTo>
                    <a:pt x="196" y="770"/>
                  </a:lnTo>
                  <a:lnTo>
                    <a:pt x="154" y="766"/>
                  </a:lnTo>
                  <a:lnTo>
                    <a:pt x="118" y="761"/>
                  </a:lnTo>
                  <a:lnTo>
                    <a:pt x="87" y="753"/>
                  </a:lnTo>
                  <a:lnTo>
                    <a:pt x="62" y="742"/>
                  </a:lnTo>
                  <a:lnTo>
                    <a:pt x="42" y="729"/>
                  </a:lnTo>
                  <a:lnTo>
                    <a:pt x="26" y="715"/>
                  </a:lnTo>
                  <a:lnTo>
                    <a:pt x="14" y="699"/>
                  </a:lnTo>
                  <a:lnTo>
                    <a:pt x="5" y="682"/>
                  </a:lnTo>
                  <a:lnTo>
                    <a:pt x="1" y="663"/>
                  </a:lnTo>
                  <a:lnTo>
                    <a:pt x="0" y="643"/>
                  </a:lnTo>
                  <a:lnTo>
                    <a:pt x="0" y="129"/>
                  </a:lnTo>
                  <a:lnTo>
                    <a:pt x="1" y="109"/>
                  </a:lnTo>
                  <a:lnTo>
                    <a:pt x="5" y="90"/>
                  </a:lnTo>
                  <a:lnTo>
                    <a:pt x="14" y="73"/>
                  </a:lnTo>
                  <a:lnTo>
                    <a:pt x="26" y="57"/>
                  </a:lnTo>
                  <a:lnTo>
                    <a:pt x="42" y="43"/>
                  </a:lnTo>
                  <a:lnTo>
                    <a:pt x="62" y="31"/>
                  </a:lnTo>
                  <a:lnTo>
                    <a:pt x="87" y="20"/>
                  </a:lnTo>
                  <a:lnTo>
                    <a:pt x="118" y="11"/>
                  </a:lnTo>
                  <a:lnTo>
                    <a:pt x="154" y="6"/>
                  </a:lnTo>
                  <a:lnTo>
                    <a:pt x="196" y="2"/>
                  </a:lnTo>
                  <a:lnTo>
                    <a:pt x="244" y="0"/>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14" name="Google Shape;14;p32"/>
            <p:cNvSpPr/>
            <p:nvPr/>
          </p:nvSpPr>
          <p:spPr>
            <a:xfrm>
              <a:off x="2730501" y="5005388"/>
              <a:ext cx="360363" cy="603250"/>
            </a:xfrm>
            <a:custGeom>
              <a:avLst/>
              <a:gdLst/>
              <a:ahLst/>
              <a:cxnLst/>
              <a:rect l="l" t="t" r="r" b="b"/>
              <a:pathLst>
                <a:path w="454" h="759" extrusionOk="0">
                  <a:moveTo>
                    <a:pt x="140" y="59"/>
                  </a:moveTo>
                  <a:lnTo>
                    <a:pt x="140" y="358"/>
                  </a:lnTo>
                  <a:lnTo>
                    <a:pt x="207" y="358"/>
                  </a:lnTo>
                  <a:lnTo>
                    <a:pt x="232" y="358"/>
                  </a:lnTo>
                  <a:lnTo>
                    <a:pt x="255" y="355"/>
                  </a:lnTo>
                  <a:lnTo>
                    <a:pt x="275" y="352"/>
                  </a:lnTo>
                  <a:lnTo>
                    <a:pt x="291" y="346"/>
                  </a:lnTo>
                  <a:lnTo>
                    <a:pt x="303" y="337"/>
                  </a:lnTo>
                  <a:lnTo>
                    <a:pt x="311" y="325"/>
                  </a:lnTo>
                  <a:lnTo>
                    <a:pt x="314" y="311"/>
                  </a:lnTo>
                  <a:lnTo>
                    <a:pt x="314" y="106"/>
                  </a:lnTo>
                  <a:lnTo>
                    <a:pt x="311" y="91"/>
                  </a:lnTo>
                  <a:lnTo>
                    <a:pt x="303" y="79"/>
                  </a:lnTo>
                  <a:lnTo>
                    <a:pt x="291" y="71"/>
                  </a:lnTo>
                  <a:lnTo>
                    <a:pt x="275" y="64"/>
                  </a:lnTo>
                  <a:lnTo>
                    <a:pt x="255" y="62"/>
                  </a:lnTo>
                  <a:lnTo>
                    <a:pt x="232" y="59"/>
                  </a:lnTo>
                  <a:lnTo>
                    <a:pt x="207" y="59"/>
                  </a:lnTo>
                  <a:lnTo>
                    <a:pt x="140" y="59"/>
                  </a:lnTo>
                  <a:close/>
                  <a:moveTo>
                    <a:pt x="0" y="0"/>
                  </a:moveTo>
                  <a:lnTo>
                    <a:pt x="221" y="0"/>
                  </a:lnTo>
                  <a:lnTo>
                    <a:pt x="271" y="0"/>
                  </a:lnTo>
                  <a:lnTo>
                    <a:pt x="314" y="4"/>
                  </a:lnTo>
                  <a:lnTo>
                    <a:pt x="350" y="8"/>
                  </a:lnTo>
                  <a:lnTo>
                    <a:pt x="380" y="16"/>
                  </a:lnTo>
                  <a:lnTo>
                    <a:pt x="404" y="26"/>
                  </a:lnTo>
                  <a:lnTo>
                    <a:pt x="423" y="38"/>
                  </a:lnTo>
                  <a:lnTo>
                    <a:pt x="437" y="52"/>
                  </a:lnTo>
                  <a:lnTo>
                    <a:pt x="447" y="70"/>
                  </a:lnTo>
                  <a:lnTo>
                    <a:pt x="452" y="91"/>
                  </a:lnTo>
                  <a:lnTo>
                    <a:pt x="454" y="115"/>
                  </a:lnTo>
                  <a:lnTo>
                    <a:pt x="454" y="301"/>
                  </a:lnTo>
                  <a:lnTo>
                    <a:pt x="451" y="325"/>
                  </a:lnTo>
                  <a:lnTo>
                    <a:pt x="447" y="347"/>
                  </a:lnTo>
                  <a:lnTo>
                    <a:pt x="437" y="364"/>
                  </a:lnTo>
                  <a:lnTo>
                    <a:pt x="423" y="379"/>
                  </a:lnTo>
                  <a:lnTo>
                    <a:pt x="404" y="391"/>
                  </a:lnTo>
                  <a:lnTo>
                    <a:pt x="380" y="402"/>
                  </a:lnTo>
                  <a:lnTo>
                    <a:pt x="350" y="408"/>
                  </a:lnTo>
                  <a:lnTo>
                    <a:pt x="314" y="414"/>
                  </a:lnTo>
                  <a:lnTo>
                    <a:pt x="271" y="416"/>
                  </a:lnTo>
                  <a:lnTo>
                    <a:pt x="221" y="416"/>
                  </a:lnTo>
                  <a:lnTo>
                    <a:pt x="140" y="416"/>
                  </a:lnTo>
                  <a:lnTo>
                    <a:pt x="140" y="759"/>
                  </a:lnTo>
                  <a:lnTo>
                    <a:pt x="0" y="759"/>
                  </a:lnTo>
                  <a:lnTo>
                    <a:pt x="0" y="0"/>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15" name="Google Shape;15;p32"/>
            <p:cNvSpPr/>
            <p:nvPr/>
          </p:nvSpPr>
          <p:spPr>
            <a:xfrm>
              <a:off x="3121026" y="5000626"/>
              <a:ext cx="358775" cy="611188"/>
            </a:xfrm>
            <a:custGeom>
              <a:avLst/>
              <a:gdLst/>
              <a:ahLst/>
              <a:cxnLst/>
              <a:rect l="l" t="t" r="r" b="b"/>
              <a:pathLst>
                <a:path w="451" h="772" extrusionOk="0">
                  <a:moveTo>
                    <a:pt x="229" y="0"/>
                  </a:moveTo>
                  <a:lnTo>
                    <a:pt x="277" y="2"/>
                  </a:lnTo>
                  <a:lnTo>
                    <a:pt x="318" y="6"/>
                  </a:lnTo>
                  <a:lnTo>
                    <a:pt x="355" y="12"/>
                  </a:lnTo>
                  <a:lnTo>
                    <a:pt x="384" y="22"/>
                  </a:lnTo>
                  <a:lnTo>
                    <a:pt x="407" y="34"/>
                  </a:lnTo>
                  <a:lnTo>
                    <a:pt x="426" y="49"/>
                  </a:lnTo>
                  <a:lnTo>
                    <a:pt x="438" y="65"/>
                  </a:lnTo>
                  <a:lnTo>
                    <a:pt x="445" y="85"/>
                  </a:lnTo>
                  <a:lnTo>
                    <a:pt x="447" y="106"/>
                  </a:lnTo>
                  <a:lnTo>
                    <a:pt x="447" y="204"/>
                  </a:lnTo>
                  <a:lnTo>
                    <a:pt x="309" y="204"/>
                  </a:lnTo>
                  <a:lnTo>
                    <a:pt x="309" y="110"/>
                  </a:lnTo>
                  <a:lnTo>
                    <a:pt x="308" y="98"/>
                  </a:lnTo>
                  <a:lnTo>
                    <a:pt x="304" y="87"/>
                  </a:lnTo>
                  <a:lnTo>
                    <a:pt x="297" y="78"/>
                  </a:lnTo>
                  <a:lnTo>
                    <a:pt x="288" y="70"/>
                  </a:lnTo>
                  <a:lnTo>
                    <a:pt x="273" y="65"/>
                  </a:lnTo>
                  <a:lnTo>
                    <a:pt x="254" y="61"/>
                  </a:lnTo>
                  <a:lnTo>
                    <a:pt x="229" y="59"/>
                  </a:lnTo>
                  <a:lnTo>
                    <a:pt x="203" y="61"/>
                  </a:lnTo>
                  <a:lnTo>
                    <a:pt x="184" y="65"/>
                  </a:lnTo>
                  <a:lnTo>
                    <a:pt x="170" y="70"/>
                  </a:lnTo>
                  <a:lnTo>
                    <a:pt x="159" y="78"/>
                  </a:lnTo>
                  <a:lnTo>
                    <a:pt x="152" y="87"/>
                  </a:lnTo>
                  <a:lnTo>
                    <a:pt x="149" y="98"/>
                  </a:lnTo>
                  <a:lnTo>
                    <a:pt x="148" y="110"/>
                  </a:lnTo>
                  <a:lnTo>
                    <a:pt x="148" y="191"/>
                  </a:lnTo>
                  <a:lnTo>
                    <a:pt x="149" y="209"/>
                  </a:lnTo>
                  <a:lnTo>
                    <a:pt x="155" y="227"/>
                  </a:lnTo>
                  <a:lnTo>
                    <a:pt x="165" y="243"/>
                  </a:lnTo>
                  <a:lnTo>
                    <a:pt x="180" y="259"/>
                  </a:lnTo>
                  <a:lnTo>
                    <a:pt x="402" y="448"/>
                  </a:lnTo>
                  <a:lnTo>
                    <a:pt x="422" y="469"/>
                  </a:lnTo>
                  <a:lnTo>
                    <a:pt x="438" y="492"/>
                  </a:lnTo>
                  <a:lnTo>
                    <a:pt x="449" y="516"/>
                  </a:lnTo>
                  <a:lnTo>
                    <a:pt x="451" y="541"/>
                  </a:lnTo>
                  <a:lnTo>
                    <a:pt x="451" y="660"/>
                  </a:lnTo>
                  <a:lnTo>
                    <a:pt x="449" y="683"/>
                  </a:lnTo>
                  <a:lnTo>
                    <a:pt x="439" y="703"/>
                  </a:lnTo>
                  <a:lnTo>
                    <a:pt x="424" y="721"/>
                  </a:lnTo>
                  <a:lnTo>
                    <a:pt x="404" y="737"/>
                  </a:lnTo>
                  <a:lnTo>
                    <a:pt x="379" y="749"/>
                  </a:lnTo>
                  <a:lnTo>
                    <a:pt x="348" y="760"/>
                  </a:lnTo>
                  <a:lnTo>
                    <a:pt x="313" y="766"/>
                  </a:lnTo>
                  <a:lnTo>
                    <a:pt x="273" y="770"/>
                  </a:lnTo>
                  <a:lnTo>
                    <a:pt x="229" y="772"/>
                  </a:lnTo>
                  <a:lnTo>
                    <a:pt x="180" y="770"/>
                  </a:lnTo>
                  <a:lnTo>
                    <a:pt x="137" y="766"/>
                  </a:lnTo>
                  <a:lnTo>
                    <a:pt x="101" y="760"/>
                  </a:lnTo>
                  <a:lnTo>
                    <a:pt x="70" y="750"/>
                  </a:lnTo>
                  <a:lnTo>
                    <a:pt x="45" y="738"/>
                  </a:lnTo>
                  <a:lnTo>
                    <a:pt x="26" y="723"/>
                  </a:lnTo>
                  <a:lnTo>
                    <a:pt x="11" y="706"/>
                  </a:lnTo>
                  <a:lnTo>
                    <a:pt x="3" y="685"/>
                  </a:lnTo>
                  <a:lnTo>
                    <a:pt x="0" y="660"/>
                  </a:lnTo>
                  <a:lnTo>
                    <a:pt x="0" y="556"/>
                  </a:lnTo>
                  <a:lnTo>
                    <a:pt x="140" y="556"/>
                  </a:lnTo>
                  <a:lnTo>
                    <a:pt x="140" y="656"/>
                  </a:lnTo>
                  <a:lnTo>
                    <a:pt x="143" y="672"/>
                  </a:lnTo>
                  <a:lnTo>
                    <a:pt x="149" y="687"/>
                  </a:lnTo>
                  <a:lnTo>
                    <a:pt x="161" y="698"/>
                  </a:lnTo>
                  <a:lnTo>
                    <a:pt x="179" y="706"/>
                  </a:lnTo>
                  <a:lnTo>
                    <a:pt x="200" y="711"/>
                  </a:lnTo>
                  <a:lnTo>
                    <a:pt x="229" y="713"/>
                  </a:lnTo>
                  <a:lnTo>
                    <a:pt x="254" y="711"/>
                  </a:lnTo>
                  <a:lnTo>
                    <a:pt x="276" y="706"/>
                  </a:lnTo>
                  <a:lnTo>
                    <a:pt x="292" y="698"/>
                  </a:lnTo>
                  <a:lnTo>
                    <a:pt x="304" y="687"/>
                  </a:lnTo>
                  <a:lnTo>
                    <a:pt x="310" y="672"/>
                  </a:lnTo>
                  <a:lnTo>
                    <a:pt x="313" y="656"/>
                  </a:lnTo>
                  <a:lnTo>
                    <a:pt x="313" y="551"/>
                  </a:lnTo>
                  <a:lnTo>
                    <a:pt x="310" y="532"/>
                  </a:lnTo>
                  <a:lnTo>
                    <a:pt x="304" y="513"/>
                  </a:lnTo>
                  <a:lnTo>
                    <a:pt x="292" y="496"/>
                  </a:lnTo>
                  <a:lnTo>
                    <a:pt x="273" y="477"/>
                  </a:lnTo>
                  <a:lnTo>
                    <a:pt x="69" y="300"/>
                  </a:lnTo>
                  <a:lnTo>
                    <a:pt x="47" y="282"/>
                  </a:lnTo>
                  <a:lnTo>
                    <a:pt x="31" y="263"/>
                  </a:lnTo>
                  <a:lnTo>
                    <a:pt x="19" y="244"/>
                  </a:lnTo>
                  <a:lnTo>
                    <a:pt x="11" y="225"/>
                  </a:lnTo>
                  <a:lnTo>
                    <a:pt x="10" y="204"/>
                  </a:lnTo>
                  <a:lnTo>
                    <a:pt x="10" y="112"/>
                  </a:lnTo>
                  <a:lnTo>
                    <a:pt x="13" y="89"/>
                  </a:lnTo>
                  <a:lnTo>
                    <a:pt x="21" y="67"/>
                  </a:lnTo>
                  <a:lnTo>
                    <a:pt x="35" y="50"/>
                  </a:lnTo>
                  <a:lnTo>
                    <a:pt x="54" y="35"/>
                  </a:lnTo>
                  <a:lnTo>
                    <a:pt x="78" y="22"/>
                  </a:lnTo>
                  <a:lnTo>
                    <a:pt x="109" y="12"/>
                  </a:lnTo>
                  <a:lnTo>
                    <a:pt x="144" y="6"/>
                  </a:lnTo>
                  <a:lnTo>
                    <a:pt x="184" y="2"/>
                  </a:lnTo>
                  <a:lnTo>
                    <a:pt x="229" y="0"/>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16" name="Google Shape;16;p32"/>
            <p:cNvSpPr/>
            <p:nvPr/>
          </p:nvSpPr>
          <p:spPr>
            <a:xfrm>
              <a:off x="3935413" y="5000626"/>
              <a:ext cx="358775" cy="611188"/>
            </a:xfrm>
            <a:custGeom>
              <a:avLst/>
              <a:gdLst/>
              <a:ahLst/>
              <a:cxnLst/>
              <a:rect l="l" t="t" r="r" b="b"/>
              <a:pathLst>
                <a:path w="451" h="772" extrusionOk="0">
                  <a:moveTo>
                    <a:pt x="228" y="0"/>
                  </a:moveTo>
                  <a:lnTo>
                    <a:pt x="276" y="2"/>
                  </a:lnTo>
                  <a:lnTo>
                    <a:pt x="318" y="6"/>
                  </a:lnTo>
                  <a:lnTo>
                    <a:pt x="354" y="12"/>
                  </a:lnTo>
                  <a:lnTo>
                    <a:pt x="382" y="22"/>
                  </a:lnTo>
                  <a:lnTo>
                    <a:pt x="407" y="34"/>
                  </a:lnTo>
                  <a:lnTo>
                    <a:pt x="424" y="49"/>
                  </a:lnTo>
                  <a:lnTo>
                    <a:pt x="437" y="65"/>
                  </a:lnTo>
                  <a:lnTo>
                    <a:pt x="444" y="85"/>
                  </a:lnTo>
                  <a:lnTo>
                    <a:pt x="447" y="106"/>
                  </a:lnTo>
                  <a:lnTo>
                    <a:pt x="447" y="204"/>
                  </a:lnTo>
                  <a:lnTo>
                    <a:pt x="307" y="204"/>
                  </a:lnTo>
                  <a:lnTo>
                    <a:pt x="307" y="110"/>
                  </a:lnTo>
                  <a:lnTo>
                    <a:pt x="307" y="98"/>
                  </a:lnTo>
                  <a:lnTo>
                    <a:pt x="303" y="87"/>
                  </a:lnTo>
                  <a:lnTo>
                    <a:pt x="296" y="78"/>
                  </a:lnTo>
                  <a:lnTo>
                    <a:pt x="286" y="70"/>
                  </a:lnTo>
                  <a:lnTo>
                    <a:pt x="272" y="65"/>
                  </a:lnTo>
                  <a:lnTo>
                    <a:pt x="252" y="61"/>
                  </a:lnTo>
                  <a:lnTo>
                    <a:pt x="228" y="59"/>
                  </a:lnTo>
                  <a:lnTo>
                    <a:pt x="203" y="61"/>
                  </a:lnTo>
                  <a:lnTo>
                    <a:pt x="182" y="65"/>
                  </a:lnTo>
                  <a:lnTo>
                    <a:pt x="169" y="70"/>
                  </a:lnTo>
                  <a:lnTo>
                    <a:pt x="158" y="78"/>
                  </a:lnTo>
                  <a:lnTo>
                    <a:pt x="152" y="87"/>
                  </a:lnTo>
                  <a:lnTo>
                    <a:pt x="149" y="98"/>
                  </a:lnTo>
                  <a:lnTo>
                    <a:pt x="148" y="110"/>
                  </a:lnTo>
                  <a:lnTo>
                    <a:pt x="148" y="191"/>
                  </a:lnTo>
                  <a:lnTo>
                    <a:pt x="149" y="209"/>
                  </a:lnTo>
                  <a:lnTo>
                    <a:pt x="154" y="227"/>
                  </a:lnTo>
                  <a:lnTo>
                    <a:pt x="164" y="243"/>
                  </a:lnTo>
                  <a:lnTo>
                    <a:pt x="178" y="259"/>
                  </a:lnTo>
                  <a:lnTo>
                    <a:pt x="400" y="448"/>
                  </a:lnTo>
                  <a:lnTo>
                    <a:pt x="421" y="469"/>
                  </a:lnTo>
                  <a:lnTo>
                    <a:pt x="437" y="492"/>
                  </a:lnTo>
                  <a:lnTo>
                    <a:pt x="447" y="516"/>
                  </a:lnTo>
                  <a:lnTo>
                    <a:pt x="451" y="541"/>
                  </a:lnTo>
                  <a:lnTo>
                    <a:pt x="451" y="660"/>
                  </a:lnTo>
                  <a:lnTo>
                    <a:pt x="448" y="683"/>
                  </a:lnTo>
                  <a:lnTo>
                    <a:pt x="439" y="703"/>
                  </a:lnTo>
                  <a:lnTo>
                    <a:pt x="424" y="721"/>
                  </a:lnTo>
                  <a:lnTo>
                    <a:pt x="404" y="737"/>
                  </a:lnTo>
                  <a:lnTo>
                    <a:pt x="378" y="749"/>
                  </a:lnTo>
                  <a:lnTo>
                    <a:pt x="347" y="760"/>
                  </a:lnTo>
                  <a:lnTo>
                    <a:pt x="311" y="766"/>
                  </a:lnTo>
                  <a:lnTo>
                    <a:pt x="272" y="770"/>
                  </a:lnTo>
                  <a:lnTo>
                    <a:pt x="228" y="772"/>
                  </a:lnTo>
                  <a:lnTo>
                    <a:pt x="180" y="770"/>
                  </a:lnTo>
                  <a:lnTo>
                    <a:pt x="137" y="766"/>
                  </a:lnTo>
                  <a:lnTo>
                    <a:pt x="101" y="760"/>
                  </a:lnTo>
                  <a:lnTo>
                    <a:pt x="70" y="750"/>
                  </a:lnTo>
                  <a:lnTo>
                    <a:pt x="44" y="738"/>
                  </a:lnTo>
                  <a:lnTo>
                    <a:pt x="24" y="723"/>
                  </a:lnTo>
                  <a:lnTo>
                    <a:pt x="11" y="706"/>
                  </a:lnTo>
                  <a:lnTo>
                    <a:pt x="3" y="685"/>
                  </a:lnTo>
                  <a:lnTo>
                    <a:pt x="0" y="660"/>
                  </a:lnTo>
                  <a:lnTo>
                    <a:pt x="0" y="556"/>
                  </a:lnTo>
                  <a:lnTo>
                    <a:pt x="139" y="556"/>
                  </a:lnTo>
                  <a:lnTo>
                    <a:pt x="139" y="656"/>
                  </a:lnTo>
                  <a:lnTo>
                    <a:pt x="141" y="672"/>
                  </a:lnTo>
                  <a:lnTo>
                    <a:pt x="149" y="687"/>
                  </a:lnTo>
                  <a:lnTo>
                    <a:pt x="160" y="698"/>
                  </a:lnTo>
                  <a:lnTo>
                    <a:pt x="177" y="706"/>
                  </a:lnTo>
                  <a:lnTo>
                    <a:pt x="200" y="711"/>
                  </a:lnTo>
                  <a:lnTo>
                    <a:pt x="228" y="713"/>
                  </a:lnTo>
                  <a:lnTo>
                    <a:pt x="254" y="711"/>
                  </a:lnTo>
                  <a:lnTo>
                    <a:pt x="275" y="706"/>
                  </a:lnTo>
                  <a:lnTo>
                    <a:pt x="291" y="698"/>
                  </a:lnTo>
                  <a:lnTo>
                    <a:pt x="302" y="687"/>
                  </a:lnTo>
                  <a:lnTo>
                    <a:pt x="310" y="672"/>
                  </a:lnTo>
                  <a:lnTo>
                    <a:pt x="311" y="656"/>
                  </a:lnTo>
                  <a:lnTo>
                    <a:pt x="311" y="551"/>
                  </a:lnTo>
                  <a:lnTo>
                    <a:pt x="310" y="532"/>
                  </a:lnTo>
                  <a:lnTo>
                    <a:pt x="303" y="515"/>
                  </a:lnTo>
                  <a:lnTo>
                    <a:pt x="290" y="496"/>
                  </a:lnTo>
                  <a:lnTo>
                    <a:pt x="271" y="477"/>
                  </a:lnTo>
                  <a:lnTo>
                    <a:pt x="67" y="300"/>
                  </a:lnTo>
                  <a:lnTo>
                    <a:pt x="47" y="282"/>
                  </a:lnTo>
                  <a:lnTo>
                    <a:pt x="31" y="263"/>
                  </a:lnTo>
                  <a:lnTo>
                    <a:pt x="19" y="244"/>
                  </a:lnTo>
                  <a:lnTo>
                    <a:pt x="11" y="225"/>
                  </a:lnTo>
                  <a:lnTo>
                    <a:pt x="8" y="204"/>
                  </a:lnTo>
                  <a:lnTo>
                    <a:pt x="8" y="112"/>
                  </a:lnTo>
                  <a:lnTo>
                    <a:pt x="11" y="89"/>
                  </a:lnTo>
                  <a:lnTo>
                    <a:pt x="20" y="67"/>
                  </a:lnTo>
                  <a:lnTo>
                    <a:pt x="33" y="50"/>
                  </a:lnTo>
                  <a:lnTo>
                    <a:pt x="54" y="35"/>
                  </a:lnTo>
                  <a:lnTo>
                    <a:pt x="78" y="22"/>
                  </a:lnTo>
                  <a:lnTo>
                    <a:pt x="107" y="12"/>
                  </a:lnTo>
                  <a:lnTo>
                    <a:pt x="144" y="6"/>
                  </a:lnTo>
                  <a:lnTo>
                    <a:pt x="182" y="2"/>
                  </a:lnTo>
                  <a:lnTo>
                    <a:pt x="228" y="0"/>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17" name="Google Shape;17;p32"/>
            <p:cNvSpPr/>
            <p:nvPr/>
          </p:nvSpPr>
          <p:spPr>
            <a:xfrm>
              <a:off x="1430338" y="5005388"/>
              <a:ext cx="352425" cy="755650"/>
            </a:xfrm>
            <a:custGeom>
              <a:avLst/>
              <a:gdLst/>
              <a:ahLst/>
              <a:cxnLst/>
              <a:rect l="l" t="t" r="r" b="b"/>
              <a:pathLst>
                <a:path w="443" h="952" extrusionOk="0">
                  <a:moveTo>
                    <a:pt x="305" y="0"/>
                  </a:moveTo>
                  <a:lnTo>
                    <a:pt x="443" y="0"/>
                  </a:lnTo>
                  <a:lnTo>
                    <a:pt x="138" y="952"/>
                  </a:lnTo>
                  <a:lnTo>
                    <a:pt x="0" y="952"/>
                  </a:lnTo>
                  <a:lnTo>
                    <a:pt x="305" y="0"/>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18" name="Google Shape;18;p32"/>
            <p:cNvSpPr/>
            <p:nvPr/>
          </p:nvSpPr>
          <p:spPr>
            <a:xfrm>
              <a:off x="1349376" y="5006976"/>
              <a:ext cx="204788" cy="468313"/>
            </a:xfrm>
            <a:custGeom>
              <a:avLst/>
              <a:gdLst/>
              <a:ahLst/>
              <a:cxnLst/>
              <a:rect l="l" t="t" r="r" b="b"/>
              <a:pathLst>
                <a:path w="257" h="591" extrusionOk="0">
                  <a:moveTo>
                    <a:pt x="0" y="0"/>
                  </a:moveTo>
                  <a:lnTo>
                    <a:pt x="138" y="0"/>
                  </a:lnTo>
                  <a:lnTo>
                    <a:pt x="257" y="373"/>
                  </a:lnTo>
                  <a:lnTo>
                    <a:pt x="188" y="591"/>
                  </a:lnTo>
                  <a:lnTo>
                    <a:pt x="0" y="0"/>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19" name="Google Shape;19;p32"/>
            <p:cNvSpPr/>
            <p:nvPr/>
          </p:nvSpPr>
          <p:spPr>
            <a:xfrm>
              <a:off x="3578226" y="5005388"/>
              <a:ext cx="352425" cy="755650"/>
            </a:xfrm>
            <a:custGeom>
              <a:avLst/>
              <a:gdLst/>
              <a:ahLst/>
              <a:cxnLst/>
              <a:rect l="l" t="t" r="r" b="b"/>
              <a:pathLst>
                <a:path w="444" h="952" extrusionOk="0">
                  <a:moveTo>
                    <a:pt x="305" y="0"/>
                  </a:moveTo>
                  <a:lnTo>
                    <a:pt x="444" y="0"/>
                  </a:lnTo>
                  <a:lnTo>
                    <a:pt x="138" y="952"/>
                  </a:lnTo>
                  <a:lnTo>
                    <a:pt x="0" y="952"/>
                  </a:lnTo>
                  <a:lnTo>
                    <a:pt x="305" y="0"/>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20" name="Google Shape;20;p32"/>
            <p:cNvSpPr/>
            <p:nvPr/>
          </p:nvSpPr>
          <p:spPr>
            <a:xfrm>
              <a:off x="3495676" y="5005388"/>
              <a:ext cx="206375" cy="468313"/>
            </a:xfrm>
            <a:custGeom>
              <a:avLst/>
              <a:gdLst/>
              <a:ahLst/>
              <a:cxnLst/>
              <a:rect l="l" t="t" r="r" b="b"/>
              <a:pathLst>
                <a:path w="259" h="589" extrusionOk="0">
                  <a:moveTo>
                    <a:pt x="0" y="0"/>
                  </a:moveTo>
                  <a:lnTo>
                    <a:pt x="139" y="0"/>
                  </a:lnTo>
                  <a:lnTo>
                    <a:pt x="259" y="372"/>
                  </a:lnTo>
                  <a:lnTo>
                    <a:pt x="189" y="589"/>
                  </a:lnTo>
                  <a:lnTo>
                    <a:pt x="0" y="0"/>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21" name="Google Shape;21;p32"/>
            <p:cNvSpPr/>
            <p:nvPr/>
          </p:nvSpPr>
          <p:spPr>
            <a:xfrm>
              <a:off x="1817688" y="5005388"/>
              <a:ext cx="396875" cy="603250"/>
            </a:xfrm>
            <a:custGeom>
              <a:avLst/>
              <a:gdLst/>
              <a:ahLst/>
              <a:cxnLst/>
              <a:rect l="l" t="t" r="r" b="b"/>
              <a:pathLst>
                <a:path w="499" h="759" extrusionOk="0">
                  <a:moveTo>
                    <a:pt x="0" y="0"/>
                  </a:moveTo>
                  <a:lnTo>
                    <a:pt x="268" y="0"/>
                  </a:lnTo>
                  <a:lnTo>
                    <a:pt x="318" y="0"/>
                  </a:lnTo>
                  <a:lnTo>
                    <a:pt x="361" y="4"/>
                  </a:lnTo>
                  <a:lnTo>
                    <a:pt x="397" y="8"/>
                  </a:lnTo>
                  <a:lnTo>
                    <a:pt x="427" y="16"/>
                  </a:lnTo>
                  <a:lnTo>
                    <a:pt x="451" y="26"/>
                  </a:lnTo>
                  <a:lnTo>
                    <a:pt x="470" y="38"/>
                  </a:lnTo>
                  <a:lnTo>
                    <a:pt x="483" y="52"/>
                  </a:lnTo>
                  <a:lnTo>
                    <a:pt x="493" y="70"/>
                  </a:lnTo>
                  <a:lnTo>
                    <a:pt x="498" y="91"/>
                  </a:lnTo>
                  <a:lnTo>
                    <a:pt x="499" y="115"/>
                  </a:lnTo>
                  <a:lnTo>
                    <a:pt x="499" y="759"/>
                  </a:lnTo>
                  <a:lnTo>
                    <a:pt x="361" y="759"/>
                  </a:lnTo>
                  <a:lnTo>
                    <a:pt x="361" y="106"/>
                  </a:lnTo>
                  <a:lnTo>
                    <a:pt x="358" y="91"/>
                  </a:lnTo>
                  <a:lnTo>
                    <a:pt x="350" y="79"/>
                  </a:lnTo>
                  <a:lnTo>
                    <a:pt x="338" y="71"/>
                  </a:lnTo>
                  <a:lnTo>
                    <a:pt x="322" y="66"/>
                  </a:lnTo>
                  <a:lnTo>
                    <a:pt x="302" y="62"/>
                  </a:lnTo>
                  <a:lnTo>
                    <a:pt x="279" y="59"/>
                  </a:lnTo>
                  <a:lnTo>
                    <a:pt x="254" y="59"/>
                  </a:lnTo>
                  <a:lnTo>
                    <a:pt x="138" y="59"/>
                  </a:lnTo>
                  <a:lnTo>
                    <a:pt x="138" y="759"/>
                  </a:lnTo>
                  <a:lnTo>
                    <a:pt x="138" y="759"/>
                  </a:lnTo>
                  <a:lnTo>
                    <a:pt x="0" y="759"/>
                  </a:lnTo>
                  <a:lnTo>
                    <a:pt x="0" y="0"/>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22" name="Google Shape;22;p32"/>
            <p:cNvSpPr/>
            <p:nvPr/>
          </p:nvSpPr>
          <p:spPr>
            <a:xfrm>
              <a:off x="4337051" y="5010151"/>
              <a:ext cx="142875" cy="139700"/>
            </a:xfrm>
            <a:custGeom>
              <a:avLst/>
              <a:gdLst/>
              <a:ahLst/>
              <a:cxnLst/>
              <a:rect l="l" t="t" r="r" b="b"/>
              <a:pathLst>
                <a:path w="180" h="177" extrusionOk="0">
                  <a:moveTo>
                    <a:pt x="72" y="51"/>
                  </a:moveTo>
                  <a:lnTo>
                    <a:pt x="72" y="82"/>
                  </a:lnTo>
                  <a:lnTo>
                    <a:pt x="90" y="82"/>
                  </a:lnTo>
                  <a:lnTo>
                    <a:pt x="100" y="82"/>
                  </a:lnTo>
                  <a:lnTo>
                    <a:pt x="108" y="79"/>
                  </a:lnTo>
                  <a:lnTo>
                    <a:pt x="113" y="75"/>
                  </a:lnTo>
                  <a:lnTo>
                    <a:pt x="116" y="66"/>
                  </a:lnTo>
                  <a:lnTo>
                    <a:pt x="113" y="58"/>
                  </a:lnTo>
                  <a:lnTo>
                    <a:pt x="108" y="54"/>
                  </a:lnTo>
                  <a:lnTo>
                    <a:pt x="101" y="51"/>
                  </a:lnTo>
                  <a:lnTo>
                    <a:pt x="93" y="51"/>
                  </a:lnTo>
                  <a:lnTo>
                    <a:pt x="72" y="51"/>
                  </a:lnTo>
                  <a:close/>
                  <a:moveTo>
                    <a:pt x="57" y="38"/>
                  </a:moveTo>
                  <a:lnTo>
                    <a:pt x="96" y="38"/>
                  </a:lnTo>
                  <a:lnTo>
                    <a:pt x="112" y="39"/>
                  </a:lnTo>
                  <a:lnTo>
                    <a:pt x="123" y="45"/>
                  </a:lnTo>
                  <a:lnTo>
                    <a:pt x="129" y="54"/>
                  </a:lnTo>
                  <a:lnTo>
                    <a:pt x="132" y="66"/>
                  </a:lnTo>
                  <a:lnTo>
                    <a:pt x="129" y="78"/>
                  </a:lnTo>
                  <a:lnTo>
                    <a:pt x="124" y="87"/>
                  </a:lnTo>
                  <a:lnTo>
                    <a:pt x="116" y="91"/>
                  </a:lnTo>
                  <a:lnTo>
                    <a:pt x="105" y="94"/>
                  </a:lnTo>
                  <a:lnTo>
                    <a:pt x="135" y="140"/>
                  </a:lnTo>
                  <a:lnTo>
                    <a:pt x="117" y="140"/>
                  </a:lnTo>
                  <a:lnTo>
                    <a:pt x="90" y="95"/>
                  </a:lnTo>
                  <a:lnTo>
                    <a:pt x="72" y="95"/>
                  </a:lnTo>
                  <a:lnTo>
                    <a:pt x="72" y="140"/>
                  </a:lnTo>
                  <a:lnTo>
                    <a:pt x="57" y="140"/>
                  </a:lnTo>
                  <a:lnTo>
                    <a:pt x="57" y="38"/>
                  </a:lnTo>
                  <a:close/>
                  <a:moveTo>
                    <a:pt x="90" y="15"/>
                  </a:moveTo>
                  <a:lnTo>
                    <a:pt x="68" y="19"/>
                  </a:lnTo>
                  <a:lnTo>
                    <a:pt x="47" y="29"/>
                  </a:lnTo>
                  <a:lnTo>
                    <a:pt x="33" y="45"/>
                  </a:lnTo>
                  <a:lnTo>
                    <a:pt x="22" y="65"/>
                  </a:lnTo>
                  <a:lnTo>
                    <a:pt x="18" y="89"/>
                  </a:lnTo>
                  <a:lnTo>
                    <a:pt x="22" y="113"/>
                  </a:lnTo>
                  <a:lnTo>
                    <a:pt x="33" y="133"/>
                  </a:lnTo>
                  <a:lnTo>
                    <a:pt x="47" y="149"/>
                  </a:lnTo>
                  <a:lnTo>
                    <a:pt x="68" y="158"/>
                  </a:lnTo>
                  <a:lnTo>
                    <a:pt x="90" y="162"/>
                  </a:lnTo>
                  <a:lnTo>
                    <a:pt x="113" y="158"/>
                  </a:lnTo>
                  <a:lnTo>
                    <a:pt x="133" y="149"/>
                  </a:lnTo>
                  <a:lnTo>
                    <a:pt x="148" y="133"/>
                  </a:lnTo>
                  <a:lnTo>
                    <a:pt x="159" y="113"/>
                  </a:lnTo>
                  <a:lnTo>
                    <a:pt x="163" y="89"/>
                  </a:lnTo>
                  <a:lnTo>
                    <a:pt x="159" y="65"/>
                  </a:lnTo>
                  <a:lnTo>
                    <a:pt x="148" y="45"/>
                  </a:lnTo>
                  <a:lnTo>
                    <a:pt x="133" y="29"/>
                  </a:lnTo>
                  <a:lnTo>
                    <a:pt x="113" y="19"/>
                  </a:lnTo>
                  <a:lnTo>
                    <a:pt x="90" y="15"/>
                  </a:lnTo>
                  <a:close/>
                  <a:moveTo>
                    <a:pt x="90" y="0"/>
                  </a:moveTo>
                  <a:lnTo>
                    <a:pt x="115" y="3"/>
                  </a:lnTo>
                  <a:lnTo>
                    <a:pt x="136" y="12"/>
                  </a:lnTo>
                  <a:lnTo>
                    <a:pt x="153" y="26"/>
                  </a:lnTo>
                  <a:lnTo>
                    <a:pt x="168" y="43"/>
                  </a:lnTo>
                  <a:lnTo>
                    <a:pt x="176" y="65"/>
                  </a:lnTo>
                  <a:lnTo>
                    <a:pt x="180" y="89"/>
                  </a:lnTo>
                  <a:lnTo>
                    <a:pt x="176" y="113"/>
                  </a:lnTo>
                  <a:lnTo>
                    <a:pt x="168" y="134"/>
                  </a:lnTo>
                  <a:lnTo>
                    <a:pt x="153" y="152"/>
                  </a:lnTo>
                  <a:lnTo>
                    <a:pt x="136" y="165"/>
                  </a:lnTo>
                  <a:lnTo>
                    <a:pt x="115" y="174"/>
                  </a:lnTo>
                  <a:lnTo>
                    <a:pt x="90" y="177"/>
                  </a:lnTo>
                  <a:lnTo>
                    <a:pt x="68" y="174"/>
                  </a:lnTo>
                  <a:lnTo>
                    <a:pt x="46" y="165"/>
                  </a:lnTo>
                  <a:lnTo>
                    <a:pt x="27" y="152"/>
                  </a:lnTo>
                  <a:lnTo>
                    <a:pt x="14" y="134"/>
                  </a:lnTo>
                  <a:lnTo>
                    <a:pt x="4" y="113"/>
                  </a:lnTo>
                  <a:lnTo>
                    <a:pt x="0" y="89"/>
                  </a:lnTo>
                  <a:lnTo>
                    <a:pt x="4" y="65"/>
                  </a:lnTo>
                  <a:lnTo>
                    <a:pt x="14" y="43"/>
                  </a:lnTo>
                  <a:lnTo>
                    <a:pt x="27" y="26"/>
                  </a:lnTo>
                  <a:lnTo>
                    <a:pt x="46" y="12"/>
                  </a:lnTo>
                  <a:lnTo>
                    <a:pt x="68" y="3"/>
                  </a:lnTo>
                  <a:lnTo>
                    <a:pt x="90" y="0"/>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gr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p15:clr>
            <a:srgbClr val="A4A3A4"/>
          </p15:clr>
        </p15:guide>
        <p15:guide id="2" pos="2880">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1.png"/><Relationship Id="rId7" Type="http://schemas.openxmlformats.org/officeDocument/2006/relationships/image" Target="../media/image14.jp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 Id="rId9"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8.JP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31.jpg"/></Relationships>
</file>

<file path=ppt/slides/_rels/slide22.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openxmlformats.org/officeDocument/2006/relationships/image" Target="../media/image35.jpg"/><Relationship Id="rId5" Type="http://schemas.openxmlformats.org/officeDocument/2006/relationships/image" Target="../media/image34.png"/><Relationship Id="rId4" Type="http://schemas.openxmlformats.org/officeDocument/2006/relationships/image" Target="../media/image33.png"/></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40.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7.xml"/><Relationship Id="rId1" Type="http://schemas.openxmlformats.org/officeDocument/2006/relationships/slideLayout" Target="../slideLayouts/slideLayout3.xml"/><Relationship Id="rId5" Type="http://schemas.openxmlformats.org/officeDocument/2006/relationships/image" Target="../media/image44.jpg"/><Relationship Id="rId4" Type="http://schemas.openxmlformats.org/officeDocument/2006/relationships/image" Target="../media/image43.JP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youtu.be/acdqWC3HPq8" TargetMode="External"/><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
          <p:cNvSpPr txBox="1"/>
          <p:nvPr/>
        </p:nvSpPr>
        <p:spPr>
          <a:xfrm>
            <a:off x="428162" y="3118551"/>
            <a:ext cx="8458800" cy="1085242"/>
          </a:xfrm>
          <a:prstGeom prst="rect">
            <a:avLst/>
          </a:prstGeom>
          <a:noFill/>
          <a:ln>
            <a:noFill/>
          </a:ln>
        </p:spPr>
        <p:txBody>
          <a:bodyPr spcFirstLastPara="1" wrap="square" lIns="68575" tIns="34275" rIns="68575" bIns="34275" anchor="b" anchorCtr="0">
            <a:normAutofit/>
          </a:bodyPr>
          <a:lstStyle/>
          <a:p>
            <a:pPr marL="0" marR="0" lvl="0" indent="0" algn="l" rtl="0">
              <a:lnSpc>
                <a:spcPct val="100000"/>
              </a:lnSpc>
              <a:spcBef>
                <a:spcPts val="0"/>
              </a:spcBef>
              <a:spcAft>
                <a:spcPts val="0"/>
              </a:spcAft>
              <a:buClr>
                <a:schemeClr val="dk1"/>
              </a:buClr>
              <a:buSzPts val="1800"/>
              <a:buFont typeface="Arial"/>
              <a:buNone/>
            </a:pPr>
            <a:r>
              <a:rPr lang="zh-TW" sz="1800" b="0" i="0" u="none" strike="noStrike" cap="none" dirty="0">
                <a:solidFill>
                  <a:schemeClr val="dk1"/>
                </a:solidFill>
                <a:latin typeface="Arial"/>
                <a:ea typeface="Arial"/>
                <a:cs typeface="Arial"/>
                <a:sym typeface="Arial"/>
              </a:rPr>
              <a:t>隊伍名稱 </a:t>
            </a:r>
            <a:r>
              <a:rPr lang="zh-TW" sz="2400" b="0" i="0" u="none" strike="noStrike" cap="none" dirty="0">
                <a:solidFill>
                  <a:schemeClr val="dk1"/>
                </a:solidFill>
                <a:latin typeface="Arial"/>
                <a:ea typeface="Arial"/>
                <a:cs typeface="Arial"/>
                <a:sym typeface="Arial"/>
              </a:rPr>
              <a:t>-</a:t>
            </a:r>
            <a:r>
              <a:rPr lang="zh-TW" sz="2100" b="0" i="0" u="none" strike="noStrike" cap="none" dirty="0">
                <a:solidFill>
                  <a:schemeClr val="dk1"/>
                </a:solidFill>
                <a:latin typeface="Arial"/>
                <a:ea typeface="Arial"/>
                <a:cs typeface="Arial"/>
                <a:sym typeface="Arial"/>
              </a:rPr>
              <a:t> </a:t>
            </a:r>
            <a:r>
              <a:rPr lang="zh-TW" sz="2100" b="1" i="0" u="none" strike="noStrike" cap="none" dirty="0">
                <a:solidFill>
                  <a:schemeClr val="dk1"/>
                </a:solidFill>
                <a:latin typeface="Arial"/>
                <a:ea typeface="Arial"/>
                <a:cs typeface="Arial"/>
                <a:sym typeface="Arial"/>
              </a:rPr>
              <a:t>購物大師 / Shopping Master </a:t>
            </a:r>
            <a:endParaRPr sz="2100" b="1"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800"/>
              <a:buFont typeface="Arial"/>
              <a:buNone/>
            </a:pPr>
            <a:r>
              <a:rPr lang="zh-TW" sz="1800" b="0" i="0" u="none" strike="noStrike" cap="none" dirty="0">
                <a:solidFill>
                  <a:schemeClr val="dk1"/>
                </a:solidFill>
                <a:latin typeface="Arial"/>
                <a:ea typeface="Arial"/>
                <a:cs typeface="Arial"/>
                <a:sym typeface="Arial"/>
              </a:rPr>
              <a:t>小組成員 </a:t>
            </a:r>
            <a:r>
              <a:rPr lang="zh-TW" sz="1800" b="1" i="0" u="none" strike="noStrike" cap="none" dirty="0">
                <a:solidFill>
                  <a:schemeClr val="dk1"/>
                </a:solidFill>
                <a:latin typeface="Arial"/>
                <a:ea typeface="Arial"/>
                <a:cs typeface="Arial"/>
                <a:sym typeface="Arial"/>
              </a:rPr>
              <a:t>-</a:t>
            </a:r>
            <a:r>
              <a:rPr lang="zh-TW" sz="1800" b="0" i="0" u="none" strike="noStrike" cap="none" dirty="0">
                <a:solidFill>
                  <a:schemeClr val="dk1"/>
                </a:solidFill>
                <a:latin typeface="Arial"/>
                <a:ea typeface="Arial"/>
                <a:cs typeface="Arial"/>
                <a:sym typeface="Arial"/>
              </a:rPr>
              <a:t> 陳品燁、孫德旭、王亮潛</a:t>
            </a:r>
            <a:endParaRPr dirty="0"/>
          </a:p>
          <a:p>
            <a:pPr marL="0" marR="0" lvl="0" indent="0" algn="l" rtl="0">
              <a:lnSpc>
                <a:spcPct val="100000"/>
              </a:lnSpc>
              <a:spcBef>
                <a:spcPts val="0"/>
              </a:spcBef>
              <a:spcAft>
                <a:spcPts val="0"/>
              </a:spcAft>
              <a:buClr>
                <a:schemeClr val="dk1"/>
              </a:buClr>
              <a:buSzPts val="1800"/>
              <a:buFont typeface="Arial"/>
              <a:buNone/>
            </a:pPr>
            <a:r>
              <a:rPr lang="zh-TW" sz="1800" b="0" i="0" u="none" strike="noStrike" cap="none" dirty="0">
                <a:solidFill>
                  <a:schemeClr val="dk1"/>
                </a:solidFill>
                <a:latin typeface="Arial"/>
                <a:ea typeface="Arial"/>
                <a:cs typeface="Arial"/>
                <a:sym typeface="Arial"/>
              </a:rPr>
              <a:t>指導教授 - 張伯廷 教授</a:t>
            </a:r>
            <a:endParaRPr dirty="0"/>
          </a:p>
        </p:txBody>
      </p:sp>
      <p:sp>
        <p:nvSpPr>
          <p:cNvPr id="107" name="Google Shape;107;p1"/>
          <p:cNvSpPr txBox="1">
            <a:spLocks noGrp="1"/>
          </p:cNvSpPr>
          <p:nvPr>
            <p:ph type="body" idx="2"/>
          </p:nvPr>
        </p:nvSpPr>
        <p:spPr>
          <a:xfrm>
            <a:off x="428162" y="4257675"/>
            <a:ext cx="4143838" cy="297611"/>
          </a:xfrm>
          <a:prstGeom prst="rect">
            <a:avLst/>
          </a:prstGeom>
          <a:noFill/>
          <a:ln>
            <a:noFill/>
          </a:ln>
        </p:spPr>
        <p:txBody>
          <a:bodyPr spcFirstLastPara="1" wrap="square" lIns="68575" tIns="34275" rIns="68575" bIns="34275" anchor="b" anchorCtr="0">
            <a:normAutofit/>
          </a:bodyPr>
          <a:lstStyle/>
          <a:p>
            <a:pPr marL="127000" lvl="0" indent="-127000" algn="l" rtl="0">
              <a:lnSpc>
                <a:spcPct val="100000"/>
              </a:lnSpc>
              <a:spcBef>
                <a:spcPts val="0"/>
              </a:spcBef>
              <a:spcAft>
                <a:spcPts val="0"/>
              </a:spcAft>
              <a:buSzPts val="1500"/>
              <a:buNone/>
            </a:pPr>
            <a:r>
              <a:rPr lang="zh-TW"/>
              <a:t>2022/07/22</a:t>
            </a:r>
            <a:endParaRPr/>
          </a:p>
        </p:txBody>
      </p:sp>
      <p:sp>
        <p:nvSpPr>
          <p:cNvPr id="108" name="Google Shape;108;p1"/>
          <p:cNvSpPr txBox="1"/>
          <p:nvPr/>
        </p:nvSpPr>
        <p:spPr>
          <a:xfrm>
            <a:off x="428287" y="2193159"/>
            <a:ext cx="8458800" cy="925500"/>
          </a:xfrm>
          <a:prstGeom prst="rect">
            <a:avLst/>
          </a:prstGeom>
          <a:noFill/>
          <a:ln>
            <a:noFill/>
          </a:ln>
        </p:spPr>
        <p:txBody>
          <a:bodyPr spcFirstLastPara="1" wrap="square" lIns="68575" tIns="34275" rIns="68575" bIns="34275" anchor="t" anchorCtr="0">
            <a:normAutofit/>
          </a:bodyPr>
          <a:lstStyle/>
          <a:p>
            <a:pPr marL="0" marR="0" lvl="0" indent="0" algn="l" rtl="0">
              <a:lnSpc>
                <a:spcPct val="100000"/>
              </a:lnSpc>
              <a:spcBef>
                <a:spcPts val="0"/>
              </a:spcBef>
              <a:spcAft>
                <a:spcPts val="0"/>
              </a:spcAft>
              <a:buClr>
                <a:schemeClr val="dk1"/>
              </a:buClr>
              <a:buSzPts val="2100"/>
              <a:buFont typeface="Arial"/>
              <a:buNone/>
            </a:pPr>
            <a:r>
              <a:rPr lang="zh-TW" sz="2800" b="1" i="0" u="none" strike="noStrike" cap="none" dirty="0">
                <a:solidFill>
                  <a:schemeClr val="dk1"/>
                </a:solidFill>
                <a:latin typeface="Arial"/>
                <a:ea typeface="Arial"/>
                <a:cs typeface="Arial"/>
                <a:sym typeface="Arial"/>
              </a:rPr>
              <a:t>AI智能購物車 </a:t>
            </a:r>
            <a:endParaRPr sz="2800" b="1"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100"/>
              <a:buFont typeface="Arial"/>
              <a:buNone/>
            </a:pPr>
            <a:r>
              <a:rPr lang="zh-TW" sz="2000" b="1" i="0" u="none" strike="noStrike" cap="none" dirty="0">
                <a:solidFill>
                  <a:srgbClr val="0070C0"/>
                </a:solidFill>
                <a:latin typeface="Arial"/>
                <a:ea typeface="Arial"/>
                <a:cs typeface="Arial"/>
                <a:sym typeface="Arial"/>
              </a:rPr>
              <a:t>AI Smart Shopping Cart</a:t>
            </a:r>
            <a:endParaRPr sz="1050" b="1" i="0" u="none" strike="noStrike" cap="none" dirty="0">
              <a:solidFill>
                <a:srgbClr val="0070C0"/>
              </a:solidFill>
              <a:latin typeface="Arial"/>
              <a:ea typeface="Arial"/>
              <a:cs typeface="Arial"/>
              <a:sym typeface="Arial"/>
            </a:endParaRPr>
          </a:p>
        </p:txBody>
      </p:sp>
      <p:sp>
        <p:nvSpPr>
          <p:cNvPr id="109" name="Google Shape;109;p1"/>
          <p:cNvSpPr txBox="1"/>
          <p:nvPr/>
        </p:nvSpPr>
        <p:spPr>
          <a:xfrm>
            <a:off x="428162" y="767677"/>
            <a:ext cx="8458925" cy="1371600"/>
          </a:xfrm>
          <a:prstGeom prst="rect">
            <a:avLst/>
          </a:prstGeom>
          <a:noFill/>
          <a:ln>
            <a:noFill/>
          </a:ln>
        </p:spPr>
        <p:txBody>
          <a:bodyPr spcFirstLastPara="1" wrap="square" lIns="68575" tIns="34275" rIns="68575" bIns="34275" anchor="b" anchorCtr="0">
            <a:normAutofit/>
          </a:bodyPr>
          <a:lstStyle/>
          <a:p>
            <a:pPr marL="0" marR="0" lvl="0" indent="0" algn="l" rtl="0">
              <a:lnSpc>
                <a:spcPct val="127777"/>
              </a:lnSpc>
              <a:spcBef>
                <a:spcPts val="0"/>
              </a:spcBef>
              <a:spcAft>
                <a:spcPts val="0"/>
              </a:spcAft>
              <a:buClr>
                <a:schemeClr val="accent1"/>
              </a:buClr>
              <a:buSzPts val="2700"/>
              <a:buFont typeface="Arial"/>
              <a:buNone/>
            </a:pPr>
            <a:r>
              <a:rPr lang="zh-TW" sz="2700" b="1" i="0" u="none" strike="noStrike" cap="none">
                <a:solidFill>
                  <a:schemeClr val="accent1"/>
                </a:solidFill>
                <a:latin typeface="Arial"/>
                <a:ea typeface="Arial"/>
                <a:cs typeface="Arial"/>
                <a:sym typeface="Arial"/>
              </a:rPr>
              <a:t>2022 Synopsys ARC 盃 AIoT 設計應用競賽</a:t>
            </a:r>
            <a:br>
              <a:rPr lang="zh-TW" sz="2700" b="1" i="0" u="none" strike="noStrike" cap="none">
                <a:solidFill>
                  <a:schemeClr val="accent1"/>
                </a:solidFill>
                <a:latin typeface="Arial"/>
                <a:ea typeface="Arial"/>
                <a:cs typeface="Arial"/>
                <a:sym typeface="Arial"/>
              </a:rPr>
            </a:br>
            <a:r>
              <a:rPr lang="zh-TW" sz="2700" b="1" i="0" u="none" strike="noStrike" cap="none">
                <a:solidFill>
                  <a:schemeClr val="accent1"/>
                </a:solidFill>
                <a:latin typeface="Arial"/>
                <a:ea typeface="Arial"/>
                <a:cs typeface="Arial"/>
                <a:sym typeface="Arial"/>
              </a:rPr>
              <a:t>決賽作品</a:t>
            </a:r>
            <a:endParaRPr sz="2700" b="1" i="0" u="none" strike="noStrike" cap="none">
              <a:solidFill>
                <a:schemeClr val="accent1"/>
              </a:solidFill>
              <a:latin typeface="Arial"/>
              <a:ea typeface="Arial"/>
              <a:cs typeface="Arial"/>
              <a:sym typeface="Arial"/>
            </a:endParaRPr>
          </a:p>
        </p:txBody>
      </p:sp>
      <p:pic>
        <p:nvPicPr>
          <p:cNvPr id="110" name="Google Shape;110;p1"/>
          <p:cNvPicPr preferRelativeResize="0"/>
          <p:nvPr/>
        </p:nvPicPr>
        <p:blipFill>
          <a:blip r:embed="rId3">
            <a:alphaModFix/>
          </a:blip>
          <a:stretch>
            <a:fillRect/>
          </a:stretch>
        </p:blipFill>
        <p:spPr>
          <a:xfrm>
            <a:off x="4433000" y="1916712"/>
            <a:ext cx="3028850" cy="23409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pic>
        <p:nvPicPr>
          <p:cNvPr id="200" name="Google Shape;200;p11"/>
          <p:cNvPicPr preferRelativeResize="0"/>
          <p:nvPr/>
        </p:nvPicPr>
        <p:blipFill rotWithShape="1">
          <a:blip r:embed="rId3">
            <a:alphaModFix/>
          </a:blip>
          <a:srcRect/>
          <a:stretch/>
        </p:blipFill>
        <p:spPr>
          <a:xfrm>
            <a:off x="2926760" y="2571752"/>
            <a:ext cx="2124603" cy="2009589"/>
          </a:xfrm>
          <a:prstGeom prst="rect">
            <a:avLst/>
          </a:prstGeom>
          <a:noFill/>
          <a:ln>
            <a:noFill/>
          </a:ln>
        </p:spPr>
      </p:pic>
      <p:sp>
        <p:nvSpPr>
          <p:cNvPr id="201" name="Google Shape;201;p11"/>
          <p:cNvSpPr/>
          <p:nvPr/>
        </p:nvSpPr>
        <p:spPr>
          <a:xfrm>
            <a:off x="6882025" y="961950"/>
            <a:ext cx="1410900" cy="2670000"/>
          </a:xfrm>
          <a:prstGeom prst="ellipse">
            <a:avLst/>
          </a:prstGeom>
          <a:solidFill>
            <a:schemeClr val="lt2"/>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 name="Google Shape;202;p11"/>
          <p:cNvSpPr txBox="1">
            <a:spLocks noGrp="1"/>
          </p:cNvSpPr>
          <p:nvPr>
            <p:ph type="title"/>
          </p:nvPr>
        </p:nvSpPr>
        <p:spPr>
          <a:xfrm>
            <a:off x="194688" y="245650"/>
            <a:ext cx="2563200" cy="492600"/>
          </a:xfrm>
          <a:prstGeom prst="rect">
            <a:avLst/>
          </a:prstGeom>
          <a:noFill/>
          <a:ln>
            <a:noFill/>
          </a:ln>
        </p:spPr>
        <p:txBody>
          <a:bodyPr spcFirstLastPara="1" wrap="square" lIns="68575" tIns="34275" rIns="68575" bIns="34275" anchor="b" anchorCtr="0">
            <a:noAutofit/>
          </a:bodyPr>
          <a:lstStyle/>
          <a:p>
            <a:pPr marL="0" lvl="0" indent="0" algn="l" rtl="0">
              <a:lnSpc>
                <a:spcPct val="100000"/>
              </a:lnSpc>
              <a:spcBef>
                <a:spcPts val="0"/>
              </a:spcBef>
              <a:spcAft>
                <a:spcPts val="0"/>
              </a:spcAft>
              <a:buSzPts val="2400"/>
              <a:buNone/>
            </a:pPr>
            <a:r>
              <a:rPr lang="zh-TW" b="1"/>
              <a:t>系統示意圖</a:t>
            </a:r>
            <a:endParaRPr b="1"/>
          </a:p>
        </p:txBody>
      </p:sp>
      <p:sp>
        <p:nvSpPr>
          <p:cNvPr id="203" name="Google Shape;203;p11"/>
          <p:cNvSpPr txBox="1"/>
          <p:nvPr/>
        </p:nvSpPr>
        <p:spPr>
          <a:xfrm flipH="1">
            <a:off x="6080450" y="364650"/>
            <a:ext cx="2932500" cy="492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zh-TW" sz="1800" b="1" i="0" u="none" strike="noStrike" cap="none">
                <a:solidFill>
                  <a:srgbClr val="000000"/>
                </a:solidFill>
                <a:latin typeface="Arial"/>
                <a:ea typeface="Arial"/>
                <a:cs typeface="Arial"/>
                <a:sym typeface="Arial"/>
              </a:rPr>
              <a:t>ARC EM9D &amp; 電子紙螢</a:t>
            </a:r>
            <a:r>
              <a:rPr lang="zh-TW" sz="2000" b="1" i="0" u="none" strike="noStrike" cap="none">
                <a:solidFill>
                  <a:srgbClr val="000000"/>
                </a:solidFill>
                <a:latin typeface="Arial"/>
                <a:ea typeface="Arial"/>
                <a:cs typeface="Arial"/>
                <a:sym typeface="Arial"/>
              </a:rPr>
              <a:t>幕</a:t>
            </a:r>
            <a:endParaRPr sz="2000" b="1" i="0" u="none" strike="noStrike" cap="none">
              <a:solidFill>
                <a:srgbClr val="000000"/>
              </a:solidFill>
              <a:latin typeface="Arial"/>
              <a:ea typeface="Arial"/>
              <a:cs typeface="Arial"/>
              <a:sym typeface="Arial"/>
            </a:endParaRPr>
          </a:p>
        </p:txBody>
      </p:sp>
      <p:sp>
        <p:nvSpPr>
          <p:cNvPr id="204" name="Google Shape;204;p11"/>
          <p:cNvSpPr/>
          <p:nvPr/>
        </p:nvSpPr>
        <p:spPr>
          <a:xfrm>
            <a:off x="4586800" y="2184125"/>
            <a:ext cx="754500" cy="492600"/>
          </a:xfrm>
          <a:prstGeom prst="rect">
            <a:avLst/>
          </a:prstGeom>
          <a:solidFill>
            <a:schemeClr val="lt2"/>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zh-TW" sz="1400" b="1" i="0" u="none" strike="noStrike" cap="none">
                <a:solidFill>
                  <a:srgbClr val="000000"/>
                </a:solidFill>
                <a:latin typeface="Arial"/>
                <a:ea typeface="Arial"/>
                <a:cs typeface="Arial"/>
                <a:sym typeface="Arial"/>
              </a:rPr>
              <a:t>智慧購物顯示</a:t>
            </a:r>
            <a:endParaRPr sz="1400" b="1" i="0" u="none" strike="noStrike" cap="none">
              <a:solidFill>
                <a:srgbClr val="000000"/>
              </a:solidFill>
              <a:latin typeface="Arial"/>
              <a:ea typeface="Arial"/>
              <a:cs typeface="Arial"/>
              <a:sym typeface="Arial"/>
            </a:endParaRPr>
          </a:p>
        </p:txBody>
      </p:sp>
      <p:pic>
        <p:nvPicPr>
          <p:cNvPr id="205" name="Google Shape;205;p11"/>
          <p:cNvPicPr preferRelativeResize="0"/>
          <p:nvPr/>
        </p:nvPicPr>
        <p:blipFill rotWithShape="1">
          <a:blip r:embed="rId4">
            <a:alphaModFix/>
          </a:blip>
          <a:srcRect/>
          <a:stretch/>
        </p:blipFill>
        <p:spPr>
          <a:xfrm>
            <a:off x="2089125" y="2017038"/>
            <a:ext cx="754500" cy="826801"/>
          </a:xfrm>
          <a:prstGeom prst="rect">
            <a:avLst/>
          </a:prstGeom>
          <a:noFill/>
          <a:ln>
            <a:noFill/>
          </a:ln>
        </p:spPr>
      </p:pic>
      <p:sp>
        <p:nvSpPr>
          <p:cNvPr id="206" name="Google Shape;206;p11"/>
          <p:cNvSpPr txBox="1"/>
          <p:nvPr/>
        </p:nvSpPr>
        <p:spPr>
          <a:xfrm>
            <a:off x="2178163" y="2430438"/>
            <a:ext cx="792300" cy="415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500"/>
              <a:buFont typeface="Arial"/>
              <a:buNone/>
            </a:pPr>
            <a:r>
              <a:rPr lang="zh-TW" sz="1500" b="1" i="0" u="none" strike="noStrike" cap="none">
                <a:solidFill>
                  <a:srgbClr val="000000"/>
                </a:solidFill>
                <a:latin typeface="Arial"/>
                <a:ea typeface="Arial"/>
                <a:cs typeface="Arial"/>
                <a:sym typeface="Arial"/>
              </a:rPr>
              <a:t>顧客</a:t>
            </a:r>
            <a:endParaRPr sz="1500" b="1" i="0" u="none" strike="noStrike" cap="none">
              <a:solidFill>
                <a:srgbClr val="000000"/>
              </a:solidFill>
              <a:latin typeface="Arial"/>
              <a:ea typeface="Arial"/>
              <a:cs typeface="Arial"/>
              <a:sym typeface="Arial"/>
            </a:endParaRPr>
          </a:p>
        </p:txBody>
      </p:sp>
      <p:sp>
        <p:nvSpPr>
          <p:cNvPr id="207" name="Google Shape;207;p11"/>
          <p:cNvSpPr txBox="1"/>
          <p:nvPr/>
        </p:nvSpPr>
        <p:spPr>
          <a:xfrm>
            <a:off x="1330055" y="2594088"/>
            <a:ext cx="792300" cy="646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500"/>
              <a:buFont typeface="Arial"/>
              <a:buNone/>
            </a:pPr>
            <a:r>
              <a:rPr lang="zh-TW" sz="1500" b="1" i="0" u="none" strike="noStrike" cap="none">
                <a:solidFill>
                  <a:srgbClr val="000000"/>
                </a:solidFill>
                <a:latin typeface="Arial"/>
                <a:ea typeface="Arial"/>
                <a:cs typeface="Arial"/>
                <a:sym typeface="Arial"/>
              </a:rPr>
              <a:t>輸入購物清單</a:t>
            </a:r>
            <a:endParaRPr sz="1500" b="1" i="0" u="none" strike="noStrike" cap="none">
              <a:solidFill>
                <a:srgbClr val="000000"/>
              </a:solidFill>
              <a:latin typeface="Arial"/>
              <a:ea typeface="Arial"/>
              <a:cs typeface="Arial"/>
              <a:sym typeface="Arial"/>
            </a:endParaRPr>
          </a:p>
        </p:txBody>
      </p:sp>
      <p:sp>
        <p:nvSpPr>
          <p:cNvPr id="208" name="Google Shape;208;p11"/>
          <p:cNvSpPr txBox="1"/>
          <p:nvPr/>
        </p:nvSpPr>
        <p:spPr>
          <a:xfrm>
            <a:off x="3760178" y="2767650"/>
            <a:ext cx="980400" cy="4155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500"/>
              <a:buFont typeface="Arial"/>
              <a:buNone/>
            </a:pPr>
            <a:r>
              <a:rPr lang="zh-TW" sz="1500" b="1" i="0" u="none" strike="noStrike" cap="none">
                <a:solidFill>
                  <a:srgbClr val="000000"/>
                </a:solidFill>
                <a:latin typeface="Arial"/>
                <a:ea typeface="Arial"/>
                <a:cs typeface="Arial"/>
                <a:sym typeface="Arial"/>
              </a:rPr>
              <a:t>識別商品</a:t>
            </a:r>
            <a:endParaRPr sz="1500" b="1" i="0" u="none" strike="noStrike" cap="none">
              <a:solidFill>
                <a:srgbClr val="000000"/>
              </a:solidFill>
              <a:latin typeface="Arial"/>
              <a:ea typeface="Arial"/>
              <a:cs typeface="Arial"/>
              <a:sym typeface="Arial"/>
            </a:endParaRPr>
          </a:p>
        </p:txBody>
      </p:sp>
      <p:pic>
        <p:nvPicPr>
          <p:cNvPr id="209" name="Google Shape;209;p11"/>
          <p:cNvPicPr preferRelativeResize="0"/>
          <p:nvPr/>
        </p:nvPicPr>
        <p:blipFill rotWithShape="1">
          <a:blip r:embed="rId5">
            <a:alphaModFix/>
          </a:blip>
          <a:srcRect l="24516" t="10525" r="21009" b="15245"/>
          <a:stretch/>
        </p:blipFill>
        <p:spPr>
          <a:xfrm>
            <a:off x="691938" y="1978965"/>
            <a:ext cx="582300" cy="902931"/>
          </a:xfrm>
          <a:prstGeom prst="rect">
            <a:avLst/>
          </a:prstGeom>
          <a:noFill/>
          <a:ln w="9525" cap="flat" cmpd="sng">
            <a:solidFill>
              <a:schemeClr val="dk2"/>
            </a:solidFill>
            <a:prstDash val="solid"/>
            <a:round/>
            <a:headEnd type="none" w="sm" len="sm"/>
            <a:tailEnd type="none" w="sm" len="sm"/>
          </a:ln>
        </p:spPr>
      </p:pic>
      <p:sp>
        <p:nvSpPr>
          <p:cNvPr id="210" name="Google Shape;210;p11"/>
          <p:cNvSpPr txBox="1"/>
          <p:nvPr/>
        </p:nvSpPr>
        <p:spPr>
          <a:xfrm>
            <a:off x="708750" y="2947525"/>
            <a:ext cx="621300" cy="646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500"/>
              <a:buFont typeface="Arial"/>
              <a:buNone/>
            </a:pPr>
            <a:r>
              <a:rPr lang="zh-TW" sz="1500" b="1" i="0" u="none" strike="noStrike" cap="none">
                <a:solidFill>
                  <a:srgbClr val="000000"/>
                </a:solidFill>
                <a:latin typeface="Arial"/>
                <a:ea typeface="Arial"/>
                <a:cs typeface="Arial"/>
                <a:sym typeface="Arial"/>
              </a:rPr>
              <a:t>手機</a:t>
            </a:r>
            <a:endParaRPr sz="15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500"/>
              <a:buFont typeface="Arial"/>
              <a:buNone/>
            </a:pPr>
            <a:r>
              <a:rPr lang="zh-TW" sz="1500" b="1" i="0" u="none" strike="noStrike" cap="none">
                <a:solidFill>
                  <a:srgbClr val="000000"/>
                </a:solidFill>
                <a:latin typeface="Arial"/>
                <a:ea typeface="Arial"/>
                <a:cs typeface="Arial"/>
                <a:sym typeface="Arial"/>
              </a:rPr>
              <a:t>APP</a:t>
            </a:r>
            <a:endParaRPr sz="1500" b="1" i="0" u="none" strike="noStrike" cap="none">
              <a:solidFill>
                <a:srgbClr val="000000"/>
              </a:solidFill>
              <a:latin typeface="Arial"/>
              <a:ea typeface="Arial"/>
              <a:cs typeface="Arial"/>
              <a:sym typeface="Arial"/>
            </a:endParaRPr>
          </a:p>
        </p:txBody>
      </p:sp>
      <p:cxnSp>
        <p:nvCxnSpPr>
          <p:cNvPr id="211" name="Google Shape;211;p11"/>
          <p:cNvCxnSpPr>
            <a:stCxn id="212" idx="3"/>
            <a:endCxn id="204" idx="2"/>
          </p:cNvCxnSpPr>
          <p:nvPr/>
        </p:nvCxnSpPr>
        <p:spPr>
          <a:xfrm rot="10800000" flipH="1">
            <a:off x="3960425" y="2676875"/>
            <a:ext cx="1003500" cy="528300"/>
          </a:xfrm>
          <a:prstGeom prst="bentConnector2">
            <a:avLst/>
          </a:prstGeom>
          <a:noFill/>
          <a:ln w="28575" cap="flat" cmpd="sng">
            <a:solidFill>
              <a:schemeClr val="dk2"/>
            </a:solidFill>
            <a:prstDash val="dash"/>
            <a:round/>
            <a:headEnd type="none" w="sm" len="sm"/>
            <a:tailEnd type="triangle" w="med" len="med"/>
          </a:ln>
          <a:effectLst>
            <a:outerShdw blurRad="57150" dist="19050" dir="5400000" algn="bl" rotWithShape="0">
              <a:srgbClr val="000000">
                <a:alpha val="49803"/>
              </a:srgbClr>
            </a:outerShdw>
          </a:effectLst>
        </p:spPr>
      </p:cxnSp>
      <p:pic>
        <p:nvPicPr>
          <p:cNvPr id="213" name="Google Shape;213;p11"/>
          <p:cNvPicPr preferRelativeResize="0"/>
          <p:nvPr/>
        </p:nvPicPr>
        <p:blipFill rotWithShape="1">
          <a:blip r:embed="rId6">
            <a:alphaModFix/>
          </a:blip>
          <a:srcRect/>
          <a:stretch/>
        </p:blipFill>
        <p:spPr>
          <a:xfrm>
            <a:off x="7149413" y="2319075"/>
            <a:ext cx="980425" cy="745118"/>
          </a:xfrm>
          <a:prstGeom prst="rect">
            <a:avLst/>
          </a:prstGeom>
          <a:noFill/>
          <a:ln>
            <a:noFill/>
          </a:ln>
        </p:spPr>
      </p:pic>
      <p:pic>
        <p:nvPicPr>
          <p:cNvPr id="214" name="Google Shape;214;p11"/>
          <p:cNvPicPr preferRelativeResize="0"/>
          <p:nvPr/>
        </p:nvPicPr>
        <p:blipFill rotWithShape="1">
          <a:blip r:embed="rId7">
            <a:alphaModFix/>
          </a:blip>
          <a:srcRect/>
          <a:stretch/>
        </p:blipFill>
        <p:spPr>
          <a:xfrm>
            <a:off x="7056488" y="1432087"/>
            <a:ext cx="980423" cy="754475"/>
          </a:xfrm>
          <a:prstGeom prst="rect">
            <a:avLst/>
          </a:prstGeom>
          <a:noFill/>
          <a:ln>
            <a:noFill/>
          </a:ln>
        </p:spPr>
      </p:pic>
      <p:cxnSp>
        <p:nvCxnSpPr>
          <p:cNvPr id="215" name="Google Shape;215;p11"/>
          <p:cNvCxnSpPr>
            <a:stCxn id="204" idx="3"/>
            <a:endCxn id="201" idx="1"/>
          </p:cNvCxnSpPr>
          <p:nvPr/>
        </p:nvCxnSpPr>
        <p:spPr>
          <a:xfrm rot="10800000" flipH="1">
            <a:off x="5341300" y="1352825"/>
            <a:ext cx="1747200" cy="1077600"/>
          </a:xfrm>
          <a:prstGeom prst="straightConnector1">
            <a:avLst/>
          </a:prstGeom>
          <a:noFill/>
          <a:ln w="28575" cap="flat" cmpd="sng">
            <a:solidFill>
              <a:schemeClr val="dk2"/>
            </a:solidFill>
            <a:prstDash val="dash"/>
            <a:round/>
            <a:headEnd type="none" w="sm" len="sm"/>
            <a:tailEnd type="none" w="sm" len="sm"/>
          </a:ln>
        </p:spPr>
      </p:cxnSp>
      <p:cxnSp>
        <p:nvCxnSpPr>
          <p:cNvPr id="216" name="Google Shape;216;p11"/>
          <p:cNvCxnSpPr>
            <a:endCxn id="201" idx="3"/>
          </p:cNvCxnSpPr>
          <p:nvPr/>
        </p:nvCxnSpPr>
        <p:spPr>
          <a:xfrm>
            <a:off x="5326447" y="2430338"/>
            <a:ext cx="1762200" cy="810600"/>
          </a:xfrm>
          <a:prstGeom prst="straightConnector1">
            <a:avLst/>
          </a:prstGeom>
          <a:noFill/>
          <a:ln w="28575" cap="flat" cmpd="sng">
            <a:solidFill>
              <a:schemeClr val="dk2"/>
            </a:solidFill>
            <a:prstDash val="dash"/>
            <a:round/>
            <a:headEnd type="none" w="sm" len="sm"/>
            <a:tailEnd type="none" w="sm" len="sm"/>
          </a:ln>
        </p:spPr>
      </p:cxnSp>
      <p:sp>
        <p:nvSpPr>
          <p:cNvPr id="217" name="Google Shape;217;p11"/>
          <p:cNvSpPr/>
          <p:nvPr/>
        </p:nvSpPr>
        <p:spPr>
          <a:xfrm>
            <a:off x="2256300" y="584713"/>
            <a:ext cx="1175472" cy="754488"/>
          </a:xfrm>
          <a:prstGeom prst="cloud">
            <a:avLst/>
          </a:prstGeom>
          <a:solidFill>
            <a:schemeClr val="lt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500"/>
              <a:buFont typeface="Arial"/>
              <a:buNone/>
            </a:pPr>
            <a:r>
              <a:rPr lang="zh-TW" sz="1500" b="1" i="0" u="none" strike="noStrike" cap="none">
                <a:solidFill>
                  <a:srgbClr val="000000"/>
                </a:solidFill>
                <a:latin typeface="Arial"/>
                <a:ea typeface="Arial"/>
                <a:cs typeface="Arial"/>
                <a:sym typeface="Arial"/>
              </a:rPr>
              <a:t>雲端</a:t>
            </a:r>
            <a:endParaRPr sz="1500" b="1" i="0" u="none" strike="noStrike" cap="none">
              <a:solidFill>
                <a:srgbClr val="000000"/>
              </a:solidFill>
              <a:latin typeface="Arial"/>
              <a:ea typeface="Arial"/>
              <a:cs typeface="Arial"/>
              <a:sym typeface="Arial"/>
            </a:endParaRPr>
          </a:p>
        </p:txBody>
      </p:sp>
      <p:sp>
        <p:nvSpPr>
          <p:cNvPr id="218" name="Google Shape;218;p11"/>
          <p:cNvSpPr txBox="1"/>
          <p:nvPr/>
        </p:nvSpPr>
        <p:spPr>
          <a:xfrm>
            <a:off x="2926738" y="2017050"/>
            <a:ext cx="1047000" cy="415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500"/>
              <a:buFont typeface="Arial"/>
              <a:buNone/>
            </a:pPr>
            <a:r>
              <a:rPr lang="zh-TW" sz="1500" b="1" i="0" u="none" strike="noStrike" cap="none">
                <a:solidFill>
                  <a:srgbClr val="000000"/>
                </a:solidFill>
                <a:latin typeface="Arial"/>
                <a:ea typeface="Arial"/>
                <a:cs typeface="Arial"/>
                <a:sym typeface="Arial"/>
              </a:rPr>
              <a:t>身份辨識</a:t>
            </a:r>
            <a:endParaRPr sz="1500" b="1" i="0" u="none" strike="noStrike" cap="none">
              <a:solidFill>
                <a:srgbClr val="000000"/>
              </a:solidFill>
              <a:latin typeface="Arial"/>
              <a:ea typeface="Arial"/>
              <a:cs typeface="Arial"/>
              <a:sym typeface="Arial"/>
            </a:endParaRPr>
          </a:p>
        </p:txBody>
      </p:sp>
      <p:cxnSp>
        <p:nvCxnSpPr>
          <p:cNvPr id="219" name="Google Shape;219;p11"/>
          <p:cNvCxnSpPr>
            <a:stCxn id="205" idx="1"/>
            <a:endCxn id="209" idx="3"/>
          </p:cNvCxnSpPr>
          <p:nvPr/>
        </p:nvCxnSpPr>
        <p:spPr>
          <a:xfrm rot="10800000">
            <a:off x="1274325" y="2430439"/>
            <a:ext cx="814800" cy="0"/>
          </a:xfrm>
          <a:prstGeom prst="straightConnector1">
            <a:avLst/>
          </a:prstGeom>
          <a:noFill/>
          <a:ln w="28575" cap="flat" cmpd="sng">
            <a:solidFill>
              <a:schemeClr val="dk2"/>
            </a:solidFill>
            <a:prstDash val="solid"/>
            <a:round/>
            <a:headEnd type="none" w="sm" len="sm"/>
            <a:tailEnd type="triangle" w="med" len="med"/>
          </a:ln>
        </p:spPr>
      </p:cxnSp>
      <p:cxnSp>
        <p:nvCxnSpPr>
          <p:cNvPr id="220" name="Google Shape;220;p11"/>
          <p:cNvCxnSpPr>
            <a:stCxn id="217" idx="0"/>
            <a:endCxn id="204" idx="0"/>
          </p:cNvCxnSpPr>
          <p:nvPr/>
        </p:nvCxnSpPr>
        <p:spPr>
          <a:xfrm>
            <a:off x="3430792" y="961957"/>
            <a:ext cx="1533300" cy="1222200"/>
          </a:xfrm>
          <a:prstGeom prst="bentConnector2">
            <a:avLst/>
          </a:prstGeom>
          <a:noFill/>
          <a:ln w="28575" cap="flat" cmpd="sng">
            <a:solidFill>
              <a:schemeClr val="dk2"/>
            </a:solidFill>
            <a:prstDash val="dash"/>
            <a:round/>
            <a:headEnd type="none" w="sm" len="sm"/>
            <a:tailEnd type="triangle" w="med" len="med"/>
          </a:ln>
        </p:spPr>
      </p:cxnSp>
      <p:cxnSp>
        <p:nvCxnSpPr>
          <p:cNvPr id="221" name="Google Shape;221;p11"/>
          <p:cNvCxnSpPr>
            <a:stCxn id="209" idx="0"/>
            <a:endCxn id="217" idx="2"/>
          </p:cNvCxnSpPr>
          <p:nvPr/>
        </p:nvCxnSpPr>
        <p:spPr>
          <a:xfrm rot="-5400000">
            <a:off x="1112988" y="832065"/>
            <a:ext cx="1017000" cy="1276800"/>
          </a:xfrm>
          <a:prstGeom prst="bentConnector2">
            <a:avLst/>
          </a:prstGeom>
          <a:noFill/>
          <a:ln w="28575" cap="flat" cmpd="sng">
            <a:solidFill>
              <a:schemeClr val="dk2"/>
            </a:solidFill>
            <a:prstDash val="dash"/>
            <a:round/>
            <a:headEnd type="none" w="sm" len="sm"/>
            <a:tailEnd type="triangle" w="med" len="med"/>
          </a:ln>
        </p:spPr>
      </p:cxnSp>
      <p:pic>
        <p:nvPicPr>
          <p:cNvPr id="222" name="Google Shape;222;p11"/>
          <p:cNvPicPr preferRelativeResize="0"/>
          <p:nvPr/>
        </p:nvPicPr>
        <p:blipFill rotWithShape="1">
          <a:blip r:embed="rId8">
            <a:alphaModFix/>
          </a:blip>
          <a:srcRect/>
          <a:stretch/>
        </p:blipFill>
        <p:spPr>
          <a:xfrm>
            <a:off x="3308825" y="2767650"/>
            <a:ext cx="754500" cy="754500"/>
          </a:xfrm>
          <a:prstGeom prst="rect">
            <a:avLst/>
          </a:prstGeom>
          <a:noFill/>
          <a:ln>
            <a:noFill/>
          </a:ln>
        </p:spPr>
      </p:pic>
      <p:cxnSp>
        <p:nvCxnSpPr>
          <p:cNvPr id="223" name="Google Shape;223;p11"/>
          <p:cNvCxnSpPr>
            <a:stCxn id="205" idx="3"/>
            <a:endCxn id="204" idx="1"/>
          </p:cNvCxnSpPr>
          <p:nvPr/>
        </p:nvCxnSpPr>
        <p:spPr>
          <a:xfrm>
            <a:off x="2843625" y="2430439"/>
            <a:ext cx="1743300" cy="600"/>
          </a:xfrm>
          <a:prstGeom prst="bentConnector3">
            <a:avLst>
              <a:gd name="adj1" fmla="val 49996"/>
            </a:avLst>
          </a:prstGeom>
          <a:noFill/>
          <a:ln w="28575" cap="flat" cmpd="sng">
            <a:solidFill>
              <a:schemeClr val="dk2"/>
            </a:solidFill>
            <a:prstDash val="dash"/>
            <a:round/>
            <a:headEnd type="none" w="sm" len="sm"/>
            <a:tailEnd type="triangle" w="med" len="med"/>
          </a:ln>
        </p:spPr>
      </p:cxnSp>
      <p:sp>
        <p:nvSpPr>
          <p:cNvPr id="212" name="Google Shape;212;p11"/>
          <p:cNvSpPr txBox="1"/>
          <p:nvPr/>
        </p:nvSpPr>
        <p:spPr>
          <a:xfrm>
            <a:off x="3411725" y="3005075"/>
            <a:ext cx="548700" cy="4002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zh-TW" sz="1400" b="1" i="0" u="none" strike="noStrike" cap="none">
                <a:solidFill>
                  <a:srgbClr val="000000"/>
                </a:solidFill>
                <a:latin typeface="Arial"/>
                <a:ea typeface="Arial"/>
                <a:cs typeface="Arial"/>
                <a:sym typeface="Arial"/>
              </a:rPr>
              <a:t>商品</a:t>
            </a:r>
            <a:endParaRPr sz="1400" b="1" i="0" u="none" strike="noStrike" cap="none">
              <a:solidFill>
                <a:srgbClr val="000000"/>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12"/>
          <p:cNvSpPr txBox="1">
            <a:spLocks noGrp="1"/>
          </p:cNvSpPr>
          <p:nvPr>
            <p:ph type="title"/>
          </p:nvPr>
        </p:nvSpPr>
        <p:spPr>
          <a:xfrm>
            <a:off x="342750" y="160725"/>
            <a:ext cx="8458500" cy="754500"/>
          </a:xfrm>
          <a:prstGeom prst="rect">
            <a:avLst/>
          </a:prstGeom>
          <a:noFill/>
          <a:ln>
            <a:noFill/>
          </a:ln>
        </p:spPr>
        <p:txBody>
          <a:bodyPr spcFirstLastPara="1" wrap="square" lIns="68575" tIns="34275" rIns="68575" bIns="34275" anchor="b" anchorCtr="0">
            <a:noAutofit/>
          </a:bodyPr>
          <a:lstStyle/>
          <a:p>
            <a:pPr marL="0" lvl="0" indent="0" algn="l" rtl="0">
              <a:lnSpc>
                <a:spcPct val="100000"/>
              </a:lnSpc>
              <a:spcBef>
                <a:spcPts val="0"/>
              </a:spcBef>
              <a:spcAft>
                <a:spcPts val="0"/>
              </a:spcAft>
              <a:buClr>
                <a:schemeClr val="dk1"/>
              </a:buClr>
              <a:buSzPts val="1100"/>
              <a:buFont typeface="Arial"/>
              <a:buNone/>
            </a:pPr>
            <a:r>
              <a:rPr lang="zh-TW" b="1" dirty="0"/>
              <a:t>系統完整架構圖-硬體</a:t>
            </a:r>
            <a:endParaRPr dirty="0"/>
          </a:p>
        </p:txBody>
      </p:sp>
      <p:sp>
        <p:nvSpPr>
          <p:cNvPr id="229" name="Google Shape;229;p12"/>
          <p:cNvSpPr txBox="1"/>
          <p:nvPr/>
        </p:nvSpPr>
        <p:spPr>
          <a:xfrm>
            <a:off x="6021350" y="1669175"/>
            <a:ext cx="3339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30" name="Google Shape;230;p12"/>
          <p:cNvPicPr preferRelativeResize="0"/>
          <p:nvPr/>
        </p:nvPicPr>
        <p:blipFill rotWithShape="1">
          <a:blip r:embed="rId3">
            <a:alphaModFix/>
          </a:blip>
          <a:srcRect/>
          <a:stretch/>
        </p:blipFill>
        <p:spPr>
          <a:xfrm>
            <a:off x="1335400" y="1187102"/>
            <a:ext cx="6350724" cy="314630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13"/>
          <p:cNvSpPr txBox="1">
            <a:spLocks noGrp="1"/>
          </p:cNvSpPr>
          <p:nvPr>
            <p:ph type="title"/>
          </p:nvPr>
        </p:nvSpPr>
        <p:spPr>
          <a:xfrm>
            <a:off x="342750" y="0"/>
            <a:ext cx="8458500" cy="754500"/>
          </a:xfrm>
          <a:prstGeom prst="rect">
            <a:avLst/>
          </a:prstGeom>
          <a:noFill/>
          <a:ln>
            <a:noFill/>
          </a:ln>
        </p:spPr>
        <p:txBody>
          <a:bodyPr spcFirstLastPara="1" wrap="square" lIns="68575" tIns="34275" rIns="68575" bIns="34275" anchor="b" anchorCtr="0">
            <a:noAutofit/>
          </a:bodyPr>
          <a:lstStyle/>
          <a:p>
            <a:pPr marL="0" lvl="0" indent="0" algn="l" rtl="0">
              <a:lnSpc>
                <a:spcPct val="100000"/>
              </a:lnSpc>
              <a:spcBef>
                <a:spcPts val="0"/>
              </a:spcBef>
              <a:spcAft>
                <a:spcPts val="0"/>
              </a:spcAft>
              <a:buSzPts val="2400"/>
              <a:buNone/>
            </a:pPr>
            <a:r>
              <a:rPr lang="zh-TW" b="1" dirty="0"/>
              <a:t>系統架構圖-ARC EMD AIoT DK周邊硬體</a:t>
            </a:r>
            <a:endParaRPr dirty="0"/>
          </a:p>
        </p:txBody>
      </p:sp>
      <p:sp>
        <p:nvSpPr>
          <p:cNvPr id="236" name="Google Shape;236;p13"/>
          <p:cNvSpPr txBox="1"/>
          <p:nvPr/>
        </p:nvSpPr>
        <p:spPr>
          <a:xfrm>
            <a:off x="6701375" y="3412525"/>
            <a:ext cx="1075800" cy="615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zh-TW" sz="1400" b="0" i="0" u="none" strike="noStrike" cap="none">
                <a:solidFill>
                  <a:schemeClr val="dk1"/>
                </a:solidFill>
                <a:latin typeface="Arial"/>
                <a:ea typeface="Arial"/>
                <a:cs typeface="Arial"/>
                <a:sym typeface="Arial"/>
              </a:rPr>
              <a:t>電子紙螢幕</a:t>
            </a:r>
            <a:r>
              <a:rPr lang="zh-TW" sz="1400" b="0" i="0" u="none" strike="noStrike" cap="none">
                <a:solidFill>
                  <a:srgbClr val="000000"/>
                </a:solidFill>
                <a:latin typeface="Arial"/>
                <a:ea typeface="Arial"/>
                <a:cs typeface="Arial"/>
                <a:sym typeface="Arial"/>
              </a:rPr>
              <a:t>控制器</a:t>
            </a:r>
            <a:endParaRPr sz="1400" b="0" i="0" u="none" strike="noStrike" cap="none">
              <a:solidFill>
                <a:srgbClr val="000000"/>
              </a:solidFill>
              <a:latin typeface="Arial"/>
              <a:ea typeface="Arial"/>
              <a:cs typeface="Arial"/>
              <a:sym typeface="Arial"/>
            </a:endParaRPr>
          </a:p>
        </p:txBody>
      </p:sp>
      <p:sp>
        <p:nvSpPr>
          <p:cNvPr id="237" name="Google Shape;237;p13"/>
          <p:cNvSpPr txBox="1"/>
          <p:nvPr/>
        </p:nvSpPr>
        <p:spPr>
          <a:xfrm>
            <a:off x="7855275" y="3490725"/>
            <a:ext cx="10758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zh-TW" sz="1400" b="0" i="0" u="none" strike="noStrike" cap="none">
                <a:solidFill>
                  <a:schemeClr val="dk1"/>
                </a:solidFill>
                <a:latin typeface="Arial"/>
                <a:ea typeface="Arial"/>
                <a:cs typeface="Arial"/>
                <a:sym typeface="Arial"/>
              </a:rPr>
              <a:t>電子紙螢幕</a:t>
            </a:r>
            <a:endParaRPr sz="1400" b="0" i="0" u="none" strike="noStrike" cap="none">
              <a:solidFill>
                <a:srgbClr val="000000"/>
              </a:solidFill>
              <a:latin typeface="Arial"/>
              <a:ea typeface="Arial"/>
              <a:cs typeface="Arial"/>
              <a:sym typeface="Arial"/>
            </a:endParaRPr>
          </a:p>
        </p:txBody>
      </p:sp>
      <p:pic>
        <p:nvPicPr>
          <p:cNvPr id="238" name="Google Shape;238;p13"/>
          <p:cNvPicPr preferRelativeResize="0"/>
          <p:nvPr/>
        </p:nvPicPr>
        <p:blipFill rotWithShape="1">
          <a:blip r:embed="rId3">
            <a:alphaModFix/>
          </a:blip>
          <a:srcRect/>
          <a:stretch/>
        </p:blipFill>
        <p:spPr>
          <a:xfrm>
            <a:off x="152400" y="1096200"/>
            <a:ext cx="8839027" cy="3379625"/>
          </a:xfrm>
          <a:prstGeom prst="rect">
            <a:avLst/>
          </a:prstGeom>
          <a:noFill/>
          <a:ln>
            <a:noFill/>
          </a:ln>
        </p:spPr>
      </p:pic>
      <p:pic>
        <p:nvPicPr>
          <p:cNvPr id="239" name="Google Shape;239;p13"/>
          <p:cNvPicPr preferRelativeResize="0"/>
          <p:nvPr/>
        </p:nvPicPr>
        <p:blipFill rotWithShape="1">
          <a:blip r:embed="rId4">
            <a:alphaModFix/>
          </a:blip>
          <a:srcRect/>
          <a:stretch/>
        </p:blipFill>
        <p:spPr>
          <a:xfrm>
            <a:off x="6615113" y="3412525"/>
            <a:ext cx="2221334" cy="933580"/>
          </a:xfrm>
          <a:prstGeom prst="rect">
            <a:avLst/>
          </a:prstGeom>
          <a:noFill/>
          <a:ln>
            <a:noFill/>
          </a:ln>
        </p:spPr>
      </p:pic>
      <p:pic>
        <p:nvPicPr>
          <p:cNvPr id="240" name="Google Shape;240;p13"/>
          <p:cNvPicPr preferRelativeResize="0"/>
          <p:nvPr/>
        </p:nvPicPr>
        <p:blipFill rotWithShape="1">
          <a:blip r:embed="rId5">
            <a:alphaModFix/>
          </a:blip>
          <a:srcRect/>
          <a:stretch/>
        </p:blipFill>
        <p:spPr>
          <a:xfrm>
            <a:off x="7593471" y="1812102"/>
            <a:ext cx="1448002" cy="1600423"/>
          </a:xfrm>
          <a:prstGeom prst="rect">
            <a:avLst/>
          </a:prstGeom>
          <a:noFill/>
          <a:ln>
            <a:noFill/>
          </a:ln>
        </p:spPr>
      </p:pic>
      <p:pic>
        <p:nvPicPr>
          <p:cNvPr id="241" name="Google Shape;241;p13"/>
          <p:cNvPicPr preferRelativeResize="0"/>
          <p:nvPr/>
        </p:nvPicPr>
        <p:blipFill rotWithShape="1">
          <a:blip r:embed="rId5">
            <a:alphaModFix/>
          </a:blip>
          <a:srcRect/>
          <a:stretch/>
        </p:blipFill>
        <p:spPr>
          <a:xfrm>
            <a:off x="6471846" y="1595477"/>
            <a:ext cx="1448002" cy="1600423"/>
          </a:xfrm>
          <a:prstGeom prst="rect">
            <a:avLst/>
          </a:prstGeom>
          <a:noFill/>
          <a:ln>
            <a:noFill/>
          </a:ln>
        </p:spPr>
      </p:pic>
      <p:pic>
        <p:nvPicPr>
          <p:cNvPr id="242" name="Google Shape;242;p13"/>
          <p:cNvPicPr preferRelativeResize="0"/>
          <p:nvPr/>
        </p:nvPicPr>
        <p:blipFill rotWithShape="1">
          <a:blip r:embed="rId6">
            <a:alphaModFix/>
          </a:blip>
          <a:srcRect/>
          <a:stretch/>
        </p:blipFill>
        <p:spPr>
          <a:xfrm>
            <a:off x="6365240" y="2357327"/>
            <a:ext cx="106606" cy="428685"/>
          </a:xfrm>
          <a:prstGeom prst="rect">
            <a:avLst/>
          </a:prstGeom>
          <a:noFill/>
          <a:ln>
            <a:noFill/>
          </a:ln>
        </p:spPr>
      </p:pic>
      <p:pic>
        <p:nvPicPr>
          <p:cNvPr id="243" name="Google Shape;243;p13"/>
          <p:cNvPicPr preferRelativeResize="0"/>
          <p:nvPr/>
        </p:nvPicPr>
        <p:blipFill rotWithShape="1">
          <a:blip r:embed="rId7">
            <a:alphaModFix/>
          </a:blip>
          <a:srcRect/>
          <a:stretch/>
        </p:blipFill>
        <p:spPr>
          <a:xfrm>
            <a:off x="6861924" y="3070412"/>
            <a:ext cx="892096" cy="1240825"/>
          </a:xfrm>
          <a:prstGeom prst="rect">
            <a:avLst/>
          </a:prstGeom>
          <a:noFill/>
          <a:ln>
            <a:noFill/>
          </a:ln>
        </p:spPr>
      </p:pic>
      <p:pic>
        <p:nvPicPr>
          <p:cNvPr id="244" name="Google Shape;244;p13"/>
          <p:cNvPicPr preferRelativeResize="0"/>
          <p:nvPr/>
        </p:nvPicPr>
        <p:blipFill rotWithShape="1">
          <a:blip r:embed="rId8">
            <a:alphaModFix/>
          </a:blip>
          <a:srcRect/>
          <a:stretch/>
        </p:blipFill>
        <p:spPr>
          <a:xfrm>
            <a:off x="6434546" y="2357327"/>
            <a:ext cx="124646" cy="449702"/>
          </a:xfrm>
          <a:prstGeom prst="rect">
            <a:avLst/>
          </a:prstGeom>
          <a:noFill/>
          <a:ln>
            <a:noFill/>
          </a:ln>
        </p:spPr>
      </p:pic>
      <p:pic>
        <p:nvPicPr>
          <p:cNvPr id="245" name="Google Shape;245;p13"/>
          <p:cNvPicPr preferRelativeResize="0"/>
          <p:nvPr/>
        </p:nvPicPr>
        <p:blipFill rotWithShape="1">
          <a:blip r:embed="rId9">
            <a:alphaModFix/>
          </a:blip>
          <a:srcRect/>
          <a:stretch/>
        </p:blipFill>
        <p:spPr>
          <a:xfrm>
            <a:off x="6917102" y="2511596"/>
            <a:ext cx="676369" cy="523948"/>
          </a:xfrm>
          <a:prstGeom prst="rect">
            <a:avLst/>
          </a:prstGeom>
          <a:noFill/>
          <a:ln>
            <a:noFill/>
          </a:ln>
        </p:spPr>
      </p:pic>
      <p:sp>
        <p:nvSpPr>
          <p:cNvPr id="246" name="Google Shape;246;p13"/>
          <p:cNvSpPr/>
          <p:nvPr/>
        </p:nvSpPr>
        <p:spPr>
          <a:xfrm>
            <a:off x="6467814" y="3551813"/>
            <a:ext cx="419219" cy="168512"/>
          </a:xfrm>
          <a:prstGeom prst="leftRightArrow">
            <a:avLst>
              <a:gd name="adj1" fmla="val 50000"/>
              <a:gd name="adj2" fmla="val 50000"/>
            </a:avLst>
          </a:prstGeom>
          <a:solidFill>
            <a:schemeClr val="accent6"/>
          </a:solidFill>
          <a:ln w="25400" cap="flat" cmpd="sng">
            <a:solidFill>
              <a:srgbClr val="00486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p14"/>
          <p:cNvSpPr txBox="1">
            <a:spLocks noGrp="1"/>
          </p:cNvSpPr>
          <p:nvPr>
            <p:ph type="title"/>
          </p:nvPr>
        </p:nvSpPr>
        <p:spPr>
          <a:xfrm>
            <a:off x="342750" y="160725"/>
            <a:ext cx="8458500" cy="754500"/>
          </a:xfrm>
          <a:prstGeom prst="rect">
            <a:avLst/>
          </a:prstGeom>
          <a:noFill/>
          <a:ln>
            <a:noFill/>
          </a:ln>
        </p:spPr>
        <p:txBody>
          <a:bodyPr spcFirstLastPara="1" wrap="square" lIns="68575" tIns="34275" rIns="68575" bIns="34275" anchor="b" anchorCtr="0">
            <a:noAutofit/>
          </a:bodyPr>
          <a:lstStyle/>
          <a:p>
            <a:pPr marL="0" lvl="0" indent="0" algn="l" rtl="0">
              <a:lnSpc>
                <a:spcPct val="100000"/>
              </a:lnSpc>
              <a:spcBef>
                <a:spcPts val="0"/>
              </a:spcBef>
              <a:spcAft>
                <a:spcPts val="0"/>
              </a:spcAft>
              <a:buClr>
                <a:schemeClr val="dk1"/>
              </a:buClr>
              <a:buSzPts val="1100"/>
              <a:buFont typeface="Arial"/>
              <a:buNone/>
            </a:pPr>
            <a:r>
              <a:rPr lang="zh-TW" b="1" dirty="0"/>
              <a:t>系統架構圖-硬體(UART PIN SETUP)</a:t>
            </a:r>
            <a:endParaRPr dirty="0"/>
          </a:p>
        </p:txBody>
      </p:sp>
      <p:sp>
        <p:nvSpPr>
          <p:cNvPr id="252" name="Google Shape;252;p14"/>
          <p:cNvSpPr txBox="1"/>
          <p:nvPr/>
        </p:nvSpPr>
        <p:spPr>
          <a:xfrm>
            <a:off x="6021350" y="1669175"/>
            <a:ext cx="3339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53" name="Google Shape;253;p14"/>
          <p:cNvPicPr preferRelativeResize="0"/>
          <p:nvPr/>
        </p:nvPicPr>
        <p:blipFill rotWithShape="1">
          <a:blip r:embed="rId3">
            <a:alphaModFix/>
          </a:blip>
          <a:srcRect/>
          <a:stretch/>
        </p:blipFill>
        <p:spPr>
          <a:xfrm>
            <a:off x="507206" y="1077718"/>
            <a:ext cx="8294044" cy="361146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p15"/>
          <p:cNvSpPr txBox="1">
            <a:spLocks noGrp="1"/>
          </p:cNvSpPr>
          <p:nvPr>
            <p:ph type="title"/>
          </p:nvPr>
        </p:nvSpPr>
        <p:spPr>
          <a:xfrm>
            <a:off x="261700" y="29476"/>
            <a:ext cx="8458500" cy="504489"/>
          </a:xfrm>
          <a:prstGeom prst="rect">
            <a:avLst/>
          </a:prstGeom>
          <a:noFill/>
          <a:ln>
            <a:noFill/>
          </a:ln>
        </p:spPr>
        <p:txBody>
          <a:bodyPr spcFirstLastPara="1" wrap="square" lIns="68575" tIns="34275" rIns="68575" bIns="34275" anchor="b" anchorCtr="0">
            <a:noAutofit/>
          </a:bodyPr>
          <a:lstStyle/>
          <a:p>
            <a:pPr marL="0" lvl="0" indent="0" algn="l" rtl="0">
              <a:lnSpc>
                <a:spcPct val="100000"/>
              </a:lnSpc>
              <a:spcBef>
                <a:spcPts val="0"/>
              </a:spcBef>
              <a:spcAft>
                <a:spcPts val="0"/>
              </a:spcAft>
              <a:buSzPts val="2400"/>
              <a:buNone/>
            </a:pPr>
            <a:r>
              <a:rPr lang="zh-TW" b="1"/>
              <a:t>系統流程架構圖-軟體</a:t>
            </a:r>
            <a:endParaRPr b="1"/>
          </a:p>
        </p:txBody>
      </p:sp>
      <p:sp>
        <p:nvSpPr>
          <p:cNvPr id="259" name="Google Shape;259;p15"/>
          <p:cNvSpPr txBox="1"/>
          <p:nvPr/>
        </p:nvSpPr>
        <p:spPr>
          <a:xfrm>
            <a:off x="116721" y="3089878"/>
            <a:ext cx="2560800" cy="1765500"/>
          </a:xfrm>
          <a:prstGeom prst="rect">
            <a:avLst/>
          </a:prstGeom>
          <a:noFill/>
          <a:ln>
            <a:noFill/>
          </a:ln>
        </p:spPr>
        <p:txBody>
          <a:bodyPr spcFirstLastPara="1" wrap="square" lIns="91425" tIns="91425" rIns="91425" bIns="91425" anchor="t" anchorCtr="0">
            <a:spAutoFit/>
          </a:bodyPr>
          <a:lstStyle/>
          <a:p>
            <a:pPr marL="457200" marR="0" lvl="0" indent="-311150" algn="l" rtl="0">
              <a:lnSpc>
                <a:spcPct val="115000"/>
              </a:lnSpc>
              <a:spcBef>
                <a:spcPts val="0"/>
              </a:spcBef>
              <a:spcAft>
                <a:spcPts val="0"/>
              </a:spcAft>
              <a:buClr>
                <a:schemeClr val="dk1"/>
              </a:buClr>
              <a:buSzPts val="1300"/>
              <a:buFont typeface="Arial"/>
              <a:buAutoNum type="arabicPeriod"/>
            </a:pPr>
            <a:r>
              <a:rPr lang="zh-TW" sz="1300" b="0" i="0" u="none" strike="noStrike" cap="none">
                <a:solidFill>
                  <a:schemeClr val="dk1"/>
                </a:solidFill>
                <a:latin typeface="Arial"/>
                <a:ea typeface="Arial"/>
                <a:cs typeface="Arial"/>
                <a:sym typeface="Arial"/>
              </a:rPr>
              <a:t>AI人臉辨識</a:t>
            </a:r>
            <a:endParaRPr sz="1300" b="0" i="0" u="none" strike="noStrike" cap="none">
              <a:solidFill>
                <a:schemeClr val="dk1"/>
              </a:solidFill>
              <a:latin typeface="Arial"/>
              <a:ea typeface="Arial"/>
              <a:cs typeface="Arial"/>
              <a:sym typeface="Arial"/>
            </a:endParaRPr>
          </a:p>
          <a:p>
            <a:pPr marL="457200" marR="0" lvl="0" indent="-311150" algn="l" rtl="0">
              <a:lnSpc>
                <a:spcPct val="115000"/>
              </a:lnSpc>
              <a:spcBef>
                <a:spcPts val="0"/>
              </a:spcBef>
              <a:spcAft>
                <a:spcPts val="0"/>
              </a:spcAft>
              <a:buClr>
                <a:schemeClr val="dk1"/>
              </a:buClr>
              <a:buSzPts val="1300"/>
              <a:buFont typeface="Arial"/>
              <a:buAutoNum type="arabicPeriod"/>
            </a:pPr>
            <a:r>
              <a:rPr lang="zh-TW" sz="1300" b="0" i="0" u="none" strike="noStrike" cap="none">
                <a:solidFill>
                  <a:schemeClr val="dk1"/>
                </a:solidFill>
                <a:latin typeface="Arial"/>
                <a:ea typeface="Arial"/>
                <a:cs typeface="Arial"/>
                <a:sym typeface="Arial"/>
              </a:rPr>
              <a:t>登入會員系統</a:t>
            </a:r>
            <a:endParaRPr sz="1300" b="0" i="0" u="none" strike="noStrike" cap="none">
              <a:solidFill>
                <a:schemeClr val="dk1"/>
              </a:solidFill>
              <a:latin typeface="Arial"/>
              <a:ea typeface="Arial"/>
              <a:cs typeface="Arial"/>
              <a:sym typeface="Arial"/>
            </a:endParaRPr>
          </a:p>
          <a:p>
            <a:pPr marL="457200" marR="0" lvl="0" indent="-311150" algn="l" rtl="0">
              <a:lnSpc>
                <a:spcPct val="115000"/>
              </a:lnSpc>
              <a:spcBef>
                <a:spcPts val="0"/>
              </a:spcBef>
              <a:spcAft>
                <a:spcPts val="0"/>
              </a:spcAft>
              <a:buClr>
                <a:schemeClr val="dk1"/>
              </a:buClr>
              <a:buSzPts val="1300"/>
              <a:buFont typeface="Arial"/>
              <a:buAutoNum type="arabicPeriod"/>
            </a:pPr>
            <a:r>
              <a:rPr lang="zh-TW" sz="1300" b="0" i="0" u="none" strike="noStrike" cap="none">
                <a:solidFill>
                  <a:schemeClr val="dk1"/>
                </a:solidFill>
                <a:latin typeface="Arial"/>
                <a:ea typeface="Arial"/>
                <a:cs typeface="Arial"/>
                <a:sym typeface="Arial"/>
              </a:rPr>
              <a:t>Pub 訊息至AWS IoT</a:t>
            </a:r>
            <a:endParaRPr sz="1300" b="0" i="0" u="none" strike="noStrike" cap="none">
              <a:solidFill>
                <a:schemeClr val="dk1"/>
              </a:solidFill>
              <a:latin typeface="Arial"/>
              <a:ea typeface="Arial"/>
              <a:cs typeface="Arial"/>
              <a:sym typeface="Arial"/>
            </a:endParaRPr>
          </a:p>
          <a:p>
            <a:pPr marL="457200" marR="0" lvl="0" indent="-311150" algn="l" rtl="0">
              <a:lnSpc>
                <a:spcPct val="115000"/>
              </a:lnSpc>
              <a:spcBef>
                <a:spcPts val="0"/>
              </a:spcBef>
              <a:spcAft>
                <a:spcPts val="0"/>
              </a:spcAft>
              <a:buClr>
                <a:schemeClr val="dk1"/>
              </a:buClr>
              <a:buSzPts val="1300"/>
              <a:buFont typeface="Arial"/>
              <a:buAutoNum type="arabicPeriod"/>
            </a:pPr>
            <a:r>
              <a:rPr lang="zh-TW" sz="1300" b="0" i="0" u="none" strike="noStrike" cap="none">
                <a:solidFill>
                  <a:schemeClr val="dk1"/>
                </a:solidFill>
                <a:latin typeface="Arial"/>
                <a:ea typeface="Arial"/>
                <a:cs typeface="Arial"/>
                <a:sym typeface="Arial"/>
              </a:rPr>
              <a:t>接收AWS 資料庫</a:t>
            </a:r>
            <a:endParaRPr sz="1300" b="0" i="0" u="none" strike="noStrike" cap="none">
              <a:solidFill>
                <a:schemeClr val="dk1"/>
              </a:solidFill>
              <a:latin typeface="Arial"/>
              <a:ea typeface="Arial"/>
              <a:cs typeface="Arial"/>
              <a:sym typeface="Arial"/>
            </a:endParaRPr>
          </a:p>
          <a:p>
            <a:pPr marL="457200" marR="0" lvl="0" indent="-311150" algn="l" rtl="0">
              <a:lnSpc>
                <a:spcPct val="115000"/>
              </a:lnSpc>
              <a:spcBef>
                <a:spcPts val="0"/>
              </a:spcBef>
              <a:spcAft>
                <a:spcPts val="0"/>
              </a:spcAft>
              <a:buClr>
                <a:schemeClr val="dk1"/>
              </a:buClr>
              <a:buSzPts val="1300"/>
              <a:buFont typeface="Arial"/>
              <a:buAutoNum type="arabicPeriod"/>
            </a:pPr>
            <a:r>
              <a:rPr lang="zh-TW" sz="1300" b="0" i="0" u="none" strike="noStrike" cap="none">
                <a:solidFill>
                  <a:schemeClr val="dk1"/>
                </a:solidFill>
                <a:latin typeface="Arial"/>
                <a:ea typeface="Arial"/>
                <a:cs typeface="Arial"/>
                <a:sym typeface="Arial"/>
              </a:rPr>
              <a:t>將資料傳送給點子紙控制器</a:t>
            </a:r>
            <a:endParaRPr sz="1300" b="0" i="0" u="none" strike="noStrike" cap="none">
              <a:solidFill>
                <a:schemeClr val="dk1"/>
              </a:solidFill>
              <a:latin typeface="Arial"/>
              <a:ea typeface="Arial"/>
              <a:cs typeface="Arial"/>
              <a:sym typeface="Arial"/>
            </a:endParaRPr>
          </a:p>
          <a:p>
            <a:pPr marL="457200" marR="0" lvl="0" indent="-311150" algn="l" rtl="0">
              <a:lnSpc>
                <a:spcPct val="115000"/>
              </a:lnSpc>
              <a:spcBef>
                <a:spcPts val="0"/>
              </a:spcBef>
              <a:spcAft>
                <a:spcPts val="0"/>
              </a:spcAft>
              <a:buClr>
                <a:schemeClr val="dk1"/>
              </a:buClr>
              <a:buSzPts val="1300"/>
              <a:buFont typeface="Arial"/>
              <a:buAutoNum type="arabicPeriod"/>
            </a:pPr>
            <a:r>
              <a:rPr lang="zh-TW" sz="1300" b="0" i="0" u="none" strike="noStrike" cap="none">
                <a:solidFill>
                  <a:schemeClr val="dk1"/>
                </a:solidFill>
                <a:latin typeface="Arial"/>
                <a:ea typeface="Arial"/>
                <a:cs typeface="Arial"/>
                <a:sym typeface="Arial"/>
              </a:rPr>
              <a:t>電子紙顯示購物清單</a:t>
            </a:r>
            <a:endParaRPr sz="1300" b="0" i="0" u="none" strike="noStrike" cap="none">
              <a:solidFill>
                <a:schemeClr val="dk1"/>
              </a:solidFill>
              <a:latin typeface="Arial"/>
              <a:ea typeface="Arial"/>
              <a:cs typeface="Arial"/>
              <a:sym typeface="Arial"/>
            </a:endParaRPr>
          </a:p>
        </p:txBody>
      </p:sp>
      <p:sp>
        <p:nvSpPr>
          <p:cNvPr id="260" name="Google Shape;260;p15"/>
          <p:cNvSpPr/>
          <p:nvPr/>
        </p:nvSpPr>
        <p:spPr>
          <a:xfrm>
            <a:off x="5508596" y="1636330"/>
            <a:ext cx="1540565" cy="854765"/>
          </a:xfrm>
          <a:prstGeom prst="rect">
            <a:avLst/>
          </a:prstGeom>
          <a:solidFill>
            <a:srgbClr val="F2F2F2"/>
          </a:solidFill>
          <a:ln w="25400" cap="flat" cmpd="sng">
            <a:solidFill>
              <a:schemeClr val="dk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400" b="0" i="0" u="none" strike="noStrike" cap="none">
                <a:solidFill>
                  <a:schemeClr val="dk1"/>
                </a:solidFill>
                <a:latin typeface="Arial"/>
                <a:ea typeface="Arial"/>
                <a:cs typeface="Arial"/>
                <a:sym typeface="Arial"/>
              </a:rPr>
              <a:t>ePaper</a:t>
            </a:r>
            <a:endParaRPr/>
          </a:p>
          <a:p>
            <a:pPr marL="0" marR="0" lvl="0" indent="0" algn="ctr" rtl="0">
              <a:lnSpc>
                <a:spcPct val="100000"/>
              </a:lnSpc>
              <a:spcBef>
                <a:spcPts val="0"/>
              </a:spcBef>
              <a:spcAft>
                <a:spcPts val="0"/>
              </a:spcAft>
              <a:buNone/>
            </a:pPr>
            <a:r>
              <a:rPr lang="zh-TW" sz="1400" b="0" i="0" u="none" strike="noStrike" cap="none">
                <a:solidFill>
                  <a:schemeClr val="dk1"/>
                </a:solidFill>
                <a:latin typeface="Arial"/>
                <a:ea typeface="Arial"/>
                <a:cs typeface="Arial"/>
                <a:sym typeface="Arial"/>
              </a:rPr>
              <a:t>ESP8266</a:t>
            </a:r>
            <a:endParaRPr/>
          </a:p>
          <a:p>
            <a:pPr marL="0" marR="0" lvl="0" indent="0" algn="ctr" rtl="0">
              <a:lnSpc>
                <a:spcPct val="100000"/>
              </a:lnSpc>
              <a:spcBef>
                <a:spcPts val="0"/>
              </a:spcBef>
              <a:spcAft>
                <a:spcPts val="0"/>
              </a:spcAft>
              <a:buNone/>
            </a:pPr>
            <a:r>
              <a:rPr lang="zh-TW" sz="1400" b="0" i="0" u="none" strike="noStrike" cap="none">
                <a:solidFill>
                  <a:schemeClr val="dk1"/>
                </a:solidFill>
                <a:latin typeface="Arial"/>
                <a:ea typeface="Arial"/>
                <a:cs typeface="Arial"/>
                <a:sym typeface="Arial"/>
              </a:rPr>
              <a:t>Driver Board</a:t>
            </a:r>
            <a:endParaRPr sz="1400" b="0" i="0" u="none" strike="noStrike" cap="none">
              <a:solidFill>
                <a:schemeClr val="dk1"/>
              </a:solidFill>
              <a:latin typeface="Arial"/>
              <a:ea typeface="Arial"/>
              <a:cs typeface="Arial"/>
              <a:sym typeface="Arial"/>
            </a:endParaRPr>
          </a:p>
        </p:txBody>
      </p:sp>
      <p:sp>
        <p:nvSpPr>
          <p:cNvPr id="261" name="Google Shape;261;p15"/>
          <p:cNvSpPr/>
          <p:nvPr/>
        </p:nvSpPr>
        <p:spPr>
          <a:xfrm>
            <a:off x="3198089" y="3324526"/>
            <a:ext cx="1540565" cy="854765"/>
          </a:xfrm>
          <a:prstGeom prst="rect">
            <a:avLst/>
          </a:prstGeom>
          <a:solidFill>
            <a:srgbClr val="F2F2F2"/>
          </a:solidFill>
          <a:ln w="25400" cap="flat" cmpd="sng">
            <a:solidFill>
              <a:schemeClr val="dk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400" b="0" i="0" u="none" strike="noStrike" cap="none">
                <a:solidFill>
                  <a:schemeClr val="dk1"/>
                </a:solidFill>
                <a:latin typeface="Arial"/>
                <a:ea typeface="Arial"/>
                <a:cs typeface="Arial"/>
                <a:sym typeface="Arial"/>
              </a:rPr>
              <a:t>EM9D AIoT DK</a:t>
            </a:r>
            <a:endParaRPr/>
          </a:p>
          <a:p>
            <a:pPr marL="0" marR="0" lvl="0" indent="0" algn="ctr" rtl="0">
              <a:lnSpc>
                <a:spcPct val="100000"/>
              </a:lnSpc>
              <a:spcBef>
                <a:spcPts val="0"/>
              </a:spcBef>
              <a:spcAft>
                <a:spcPts val="0"/>
              </a:spcAft>
              <a:buNone/>
            </a:pPr>
            <a:r>
              <a:rPr lang="zh-TW" sz="1400" b="0" i="0" u="none" strike="noStrike" cap="none">
                <a:solidFill>
                  <a:schemeClr val="dk1"/>
                </a:solidFill>
                <a:latin typeface="Arial"/>
                <a:ea typeface="Arial"/>
                <a:cs typeface="Arial"/>
                <a:sym typeface="Arial"/>
              </a:rPr>
              <a:t>Board</a:t>
            </a:r>
            <a:endParaRPr sz="1400" b="0" i="0" u="none" strike="noStrike" cap="none">
              <a:solidFill>
                <a:schemeClr val="dk1"/>
              </a:solidFill>
              <a:latin typeface="Arial"/>
              <a:ea typeface="Arial"/>
              <a:cs typeface="Arial"/>
              <a:sym typeface="Arial"/>
            </a:endParaRPr>
          </a:p>
        </p:txBody>
      </p:sp>
      <p:cxnSp>
        <p:nvCxnSpPr>
          <p:cNvPr id="262" name="Google Shape;262;p15"/>
          <p:cNvCxnSpPr>
            <a:stCxn id="263" idx="2"/>
            <a:endCxn id="261" idx="0"/>
          </p:cNvCxnSpPr>
          <p:nvPr/>
        </p:nvCxnSpPr>
        <p:spPr>
          <a:xfrm>
            <a:off x="3968372" y="2492402"/>
            <a:ext cx="0" cy="832200"/>
          </a:xfrm>
          <a:prstGeom prst="straightConnector1">
            <a:avLst/>
          </a:prstGeom>
          <a:noFill/>
          <a:ln w="9525" cap="flat" cmpd="sng">
            <a:solidFill>
              <a:schemeClr val="dk1"/>
            </a:solidFill>
            <a:prstDash val="solid"/>
            <a:round/>
            <a:headEnd type="triangle" w="med" len="med"/>
            <a:tailEnd type="none" w="sm" len="sm"/>
          </a:ln>
        </p:spPr>
      </p:cxnSp>
      <p:sp>
        <p:nvSpPr>
          <p:cNvPr id="263" name="Google Shape;263;p15"/>
          <p:cNvSpPr/>
          <p:nvPr/>
        </p:nvSpPr>
        <p:spPr>
          <a:xfrm>
            <a:off x="3198089" y="1637637"/>
            <a:ext cx="1540565" cy="854765"/>
          </a:xfrm>
          <a:prstGeom prst="rect">
            <a:avLst/>
          </a:prstGeom>
          <a:solidFill>
            <a:srgbClr val="F2F2F2"/>
          </a:solidFill>
          <a:ln w="25400" cap="flat" cmpd="sng">
            <a:solidFill>
              <a:schemeClr val="dk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400" b="0" i="0" u="none" strike="noStrike" cap="none">
                <a:solidFill>
                  <a:schemeClr val="dk1"/>
                </a:solidFill>
                <a:latin typeface="Arial"/>
                <a:ea typeface="Arial"/>
                <a:cs typeface="Arial"/>
                <a:sym typeface="Arial"/>
              </a:rPr>
              <a:t>NodeMCU</a:t>
            </a:r>
            <a:endParaRPr sz="1400" b="0" i="0" u="none" strike="noStrike" cap="none">
              <a:solidFill>
                <a:schemeClr val="dk1"/>
              </a:solidFill>
              <a:latin typeface="Arial"/>
              <a:ea typeface="Arial"/>
              <a:cs typeface="Arial"/>
              <a:sym typeface="Arial"/>
            </a:endParaRPr>
          </a:p>
        </p:txBody>
      </p:sp>
      <p:grpSp>
        <p:nvGrpSpPr>
          <p:cNvPr id="264" name="Google Shape;264;p15"/>
          <p:cNvGrpSpPr/>
          <p:nvPr/>
        </p:nvGrpSpPr>
        <p:grpSpPr>
          <a:xfrm>
            <a:off x="7766133" y="1594412"/>
            <a:ext cx="1154086" cy="1028751"/>
            <a:chOff x="9198665" y="3276254"/>
            <a:chExt cx="1714500" cy="1325563"/>
          </a:xfrm>
        </p:grpSpPr>
        <p:sp>
          <p:nvSpPr>
            <p:cNvPr id="265" name="Google Shape;265;p15"/>
            <p:cNvSpPr/>
            <p:nvPr/>
          </p:nvSpPr>
          <p:spPr>
            <a:xfrm>
              <a:off x="9198665" y="3276254"/>
              <a:ext cx="1714500" cy="1325563"/>
            </a:xfrm>
            <a:prstGeom prst="rect">
              <a:avLst/>
            </a:prstGeom>
            <a:solidFill>
              <a:srgbClr val="F2F2F2"/>
            </a:solidFill>
            <a:ln w="25400" cap="flat" cmpd="sng">
              <a:solidFill>
                <a:schemeClr val="dk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66" name="Google Shape;266;p15"/>
            <p:cNvSpPr/>
            <p:nvPr/>
          </p:nvSpPr>
          <p:spPr>
            <a:xfrm>
              <a:off x="9259503" y="3321650"/>
              <a:ext cx="1592825" cy="1234770"/>
            </a:xfrm>
            <a:prstGeom prst="roundRect">
              <a:avLst>
                <a:gd name="adj" fmla="val 6250"/>
              </a:avLst>
            </a:prstGeom>
            <a:solidFill>
              <a:schemeClr val="lt1"/>
            </a:solidFill>
            <a:ln w="25400" cap="flat" cmpd="sng">
              <a:solidFill>
                <a:srgbClr val="391B5F"/>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400" b="0" i="0" u="none" strike="noStrike" cap="none">
                  <a:solidFill>
                    <a:schemeClr val="dk1"/>
                  </a:solidFill>
                  <a:latin typeface="Arial"/>
                  <a:ea typeface="Arial"/>
                  <a:cs typeface="Arial"/>
                  <a:sym typeface="Arial"/>
                </a:rPr>
                <a:t>4.2” ePaper</a:t>
              </a:r>
              <a:endParaRPr sz="1400" b="0" i="0" u="none" strike="noStrike" cap="none">
                <a:solidFill>
                  <a:schemeClr val="dk1"/>
                </a:solidFill>
                <a:latin typeface="Arial"/>
                <a:ea typeface="Arial"/>
                <a:cs typeface="Arial"/>
                <a:sym typeface="Arial"/>
              </a:endParaRPr>
            </a:p>
          </p:txBody>
        </p:sp>
      </p:grpSp>
      <p:sp>
        <p:nvSpPr>
          <p:cNvPr id="267" name="Google Shape;267;p15"/>
          <p:cNvSpPr/>
          <p:nvPr/>
        </p:nvSpPr>
        <p:spPr>
          <a:xfrm>
            <a:off x="7070035" y="1899116"/>
            <a:ext cx="610359" cy="409739"/>
          </a:xfrm>
          <a:prstGeom prst="rightArrow">
            <a:avLst>
              <a:gd name="adj1" fmla="val 50000"/>
              <a:gd name="adj2" fmla="val 50000"/>
            </a:avLst>
          </a:pr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268" name="Google Shape;268;p15"/>
          <p:cNvCxnSpPr>
            <a:stCxn id="263" idx="3"/>
            <a:endCxn id="260" idx="1"/>
          </p:cNvCxnSpPr>
          <p:nvPr/>
        </p:nvCxnSpPr>
        <p:spPr>
          <a:xfrm rot="10800000" flipH="1">
            <a:off x="4738654" y="2063820"/>
            <a:ext cx="769800" cy="1200"/>
          </a:xfrm>
          <a:prstGeom prst="straightConnector1">
            <a:avLst/>
          </a:prstGeom>
          <a:noFill/>
          <a:ln w="9525" cap="flat" cmpd="sng">
            <a:solidFill>
              <a:schemeClr val="dk1"/>
            </a:solidFill>
            <a:prstDash val="solid"/>
            <a:round/>
            <a:headEnd type="none" w="sm" len="sm"/>
            <a:tailEnd type="triangle" w="med" len="med"/>
          </a:ln>
        </p:spPr>
      </p:cxnSp>
      <p:sp>
        <p:nvSpPr>
          <p:cNvPr id="269" name="Google Shape;269;p15"/>
          <p:cNvSpPr/>
          <p:nvPr/>
        </p:nvSpPr>
        <p:spPr>
          <a:xfrm>
            <a:off x="39539" y="593450"/>
            <a:ext cx="2388265" cy="2088953"/>
          </a:xfrm>
          <a:prstGeom prst="cloud">
            <a:avLst/>
          </a:pr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400" b="0" i="0" u="none" strike="noStrike" cap="none">
                <a:solidFill>
                  <a:schemeClr val="dk1"/>
                </a:solidFill>
                <a:latin typeface="Arial"/>
                <a:ea typeface="Arial"/>
                <a:cs typeface="Arial"/>
                <a:sym typeface="Arial"/>
              </a:rPr>
              <a:t>AWS IoT Core</a:t>
            </a:r>
            <a:endParaRPr/>
          </a:p>
          <a:p>
            <a:pPr marL="0" marR="0" lvl="0" indent="0" algn="ctr" rtl="0">
              <a:lnSpc>
                <a:spcPct val="100000"/>
              </a:lnSpc>
              <a:spcBef>
                <a:spcPts val="0"/>
              </a:spcBef>
              <a:spcAft>
                <a:spcPts val="0"/>
              </a:spcAft>
              <a:buNone/>
            </a:pPr>
            <a:r>
              <a:rPr lang="zh-TW" sz="1400" b="0" i="0" u="none" strike="noStrike" cap="none">
                <a:solidFill>
                  <a:schemeClr val="dk1"/>
                </a:solidFill>
                <a:latin typeface="Arial"/>
                <a:ea typeface="Arial"/>
                <a:cs typeface="Arial"/>
                <a:sym typeface="Arial"/>
              </a:rPr>
              <a:t>RDS Database</a:t>
            </a:r>
            <a:endParaRPr sz="1400" b="0" i="0" u="none" strike="noStrike" cap="none">
              <a:solidFill>
                <a:schemeClr val="dk1"/>
              </a:solidFill>
              <a:latin typeface="Arial"/>
              <a:ea typeface="Arial"/>
              <a:cs typeface="Arial"/>
              <a:sym typeface="Arial"/>
            </a:endParaRPr>
          </a:p>
        </p:txBody>
      </p:sp>
      <p:cxnSp>
        <p:nvCxnSpPr>
          <p:cNvPr id="270" name="Google Shape;270;p15"/>
          <p:cNvCxnSpPr/>
          <p:nvPr/>
        </p:nvCxnSpPr>
        <p:spPr>
          <a:xfrm>
            <a:off x="2425814" y="1523627"/>
            <a:ext cx="772200" cy="427200"/>
          </a:xfrm>
          <a:prstGeom prst="curvedConnector3">
            <a:avLst>
              <a:gd name="adj1" fmla="val 50000"/>
            </a:avLst>
          </a:prstGeom>
          <a:noFill/>
          <a:ln w="9525" cap="flat" cmpd="sng">
            <a:solidFill>
              <a:schemeClr val="dk1"/>
            </a:solidFill>
            <a:prstDash val="solid"/>
            <a:round/>
            <a:headEnd type="none" w="sm" len="sm"/>
            <a:tailEnd type="triangle" w="med" len="med"/>
          </a:ln>
        </p:spPr>
      </p:cxnSp>
      <p:sp>
        <p:nvSpPr>
          <p:cNvPr id="271" name="Google Shape;271;p15"/>
          <p:cNvSpPr txBox="1"/>
          <p:nvPr/>
        </p:nvSpPr>
        <p:spPr>
          <a:xfrm>
            <a:off x="4878582" y="1844764"/>
            <a:ext cx="761284" cy="6463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0" i="0" u="none" strike="noStrike" cap="none">
                <a:solidFill>
                  <a:srgbClr val="000000"/>
                </a:solidFill>
                <a:latin typeface="Arial"/>
                <a:ea typeface="Arial"/>
                <a:cs typeface="Arial"/>
                <a:sym typeface="Arial"/>
              </a:rPr>
              <a:t>S/W UART</a:t>
            </a:r>
            <a:endParaRPr sz="1400" b="0" i="0" u="none" strike="noStrike" cap="none">
              <a:solidFill>
                <a:srgbClr val="000000"/>
              </a:solidFill>
              <a:latin typeface="Arial"/>
              <a:ea typeface="Arial"/>
              <a:cs typeface="Arial"/>
              <a:sym typeface="Arial"/>
            </a:endParaRPr>
          </a:p>
        </p:txBody>
      </p:sp>
      <p:grpSp>
        <p:nvGrpSpPr>
          <p:cNvPr id="272" name="Google Shape;272;p15"/>
          <p:cNvGrpSpPr/>
          <p:nvPr/>
        </p:nvGrpSpPr>
        <p:grpSpPr>
          <a:xfrm>
            <a:off x="2425814" y="3514527"/>
            <a:ext cx="488927" cy="856388"/>
            <a:chOff x="2011060" y="3268361"/>
            <a:chExt cx="759941" cy="1217142"/>
          </a:xfrm>
        </p:grpSpPr>
        <p:sp>
          <p:nvSpPr>
            <p:cNvPr id="273" name="Google Shape;273;p15"/>
            <p:cNvSpPr/>
            <p:nvPr/>
          </p:nvSpPr>
          <p:spPr>
            <a:xfrm>
              <a:off x="2193322" y="3268361"/>
              <a:ext cx="395416" cy="395417"/>
            </a:xfrm>
            <a:prstGeom prst="ellipse">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74" name="Google Shape;274;p15"/>
            <p:cNvSpPr/>
            <p:nvPr/>
          </p:nvSpPr>
          <p:spPr>
            <a:xfrm rot="5400000">
              <a:off x="1980168" y="3694670"/>
              <a:ext cx="821725" cy="759941"/>
            </a:xfrm>
            <a:prstGeom prst="pie">
              <a:avLst>
                <a:gd name="adj1" fmla="val 5478115"/>
                <a:gd name="adj2" fmla="val 16200000"/>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grpSp>
      <p:cxnSp>
        <p:nvCxnSpPr>
          <p:cNvPr id="275" name="Google Shape;275;p15"/>
          <p:cNvCxnSpPr/>
          <p:nvPr/>
        </p:nvCxnSpPr>
        <p:spPr>
          <a:xfrm>
            <a:off x="2986385" y="3825567"/>
            <a:ext cx="217831" cy="1"/>
          </a:xfrm>
          <a:prstGeom prst="straightConnector1">
            <a:avLst/>
          </a:prstGeom>
          <a:noFill/>
          <a:ln w="9525" cap="flat" cmpd="sng">
            <a:solidFill>
              <a:schemeClr val="dk1"/>
            </a:solidFill>
            <a:prstDash val="solid"/>
            <a:round/>
            <a:headEnd type="none" w="sm" len="sm"/>
            <a:tailEnd type="triangle" w="med" len="med"/>
          </a:ln>
        </p:spPr>
      </p:cxnSp>
      <p:sp>
        <p:nvSpPr>
          <p:cNvPr id="276" name="Google Shape;276;p15"/>
          <p:cNvSpPr txBox="1"/>
          <p:nvPr/>
        </p:nvSpPr>
        <p:spPr>
          <a:xfrm>
            <a:off x="3368950" y="2597759"/>
            <a:ext cx="1854342" cy="6463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0" i="0" u="none" strike="noStrike" cap="none">
                <a:solidFill>
                  <a:srgbClr val="000000"/>
                </a:solidFill>
                <a:latin typeface="Arial"/>
                <a:ea typeface="Arial"/>
                <a:cs typeface="Arial"/>
                <a:sym typeface="Arial"/>
              </a:rPr>
              <a:t>login by AI face recognition</a:t>
            </a:r>
            <a:endParaRPr sz="1400" b="0" i="0" u="none" strike="noStrike" cap="none">
              <a:solidFill>
                <a:srgbClr val="000000"/>
              </a:solidFill>
              <a:latin typeface="Arial"/>
              <a:ea typeface="Arial"/>
              <a:cs typeface="Arial"/>
              <a:sym typeface="Arial"/>
            </a:endParaRPr>
          </a:p>
        </p:txBody>
      </p:sp>
      <p:pic>
        <p:nvPicPr>
          <p:cNvPr id="277" name="Google Shape;277;p15"/>
          <p:cNvPicPr preferRelativeResize="0"/>
          <p:nvPr/>
        </p:nvPicPr>
        <p:blipFill rotWithShape="1">
          <a:blip r:embed="rId3">
            <a:alphaModFix/>
          </a:blip>
          <a:srcRect/>
          <a:stretch/>
        </p:blipFill>
        <p:spPr>
          <a:xfrm>
            <a:off x="5964388" y="2864135"/>
            <a:ext cx="2914285" cy="2279365"/>
          </a:xfrm>
          <a:prstGeom prst="rect">
            <a:avLst/>
          </a:prstGeom>
          <a:noFill/>
          <a:ln>
            <a:noFill/>
          </a:ln>
        </p:spPr>
      </p:pic>
      <p:sp>
        <p:nvSpPr>
          <p:cNvPr id="278" name="Google Shape;278;p15"/>
          <p:cNvSpPr/>
          <p:nvPr/>
        </p:nvSpPr>
        <p:spPr>
          <a:xfrm>
            <a:off x="2738348" y="3279000"/>
            <a:ext cx="488928" cy="450005"/>
          </a:xfrm>
          <a:prstGeom prst="ellipse">
            <a:avLst/>
          </a:prstGeom>
          <a:solidFill>
            <a:schemeClr val="accent1"/>
          </a:solidFill>
          <a:ln w="25400" cap="flat" cmpd="sng">
            <a:solidFill>
              <a:srgbClr val="391B5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400" b="0" i="0" u="none" strike="noStrike" cap="none">
                <a:solidFill>
                  <a:schemeClr val="lt1"/>
                </a:solidFill>
                <a:latin typeface="Arial"/>
                <a:ea typeface="Arial"/>
                <a:cs typeface="Arial"/>
                <a:sym typeface="Arial"/>
              </a:rPr>
              <a:t>1</a:t>
            </a:r>
            <a:endParaRPr sz="1400" b="0" i="0" u="none" strike="noStrike" cap="none">
              <a:solidFill>
                <a:schemeClr val="lt1"/>
              </a:solidFill>
              <a:latin typeface="Arial"/>
              <a:ea typeface="Arial"/>
              <a:cs typeface="Arial"/>
              <a:sym typeface="Arial"/>
            </a:endParaRPr>
          </a:p>
        </p:txBody>
      </p:sp>
      <p:sp>
        <p:nvSpPr>
          <p:cNvPr id="279" name="Google Shape;279;p15"/>
          <p:cNvSpPr/>
          <p:nvPr/>
        </p:nvSpPr>
        <p:spPr>
          <a:xfrm>
            <a:off x="2912262" y="2647109"/>
            <a:ext cx="488928" cy="450005"/>
          </a:xfrm>
          <a:prstGeom prst="ellipse">
            <a:avLst/>
          </a:prstGeom>
          <a:solidFill>
            <a:schemeClr val="accent1"/>
          </a:solidFill>
          <a:ln w="25400" cap="flat" cmpd="sng">
            <a:solidFill>
              <a:srgbClr val="391B5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400" b="0" i="0" u="none" strike="noStrike" cap="none">
                <a:solidFill>
                  <a:schemeClr val="lt1"/>
                </a:solidFill>
                <a:latin typeface="Arial"/>
                <a:ea typeface="Arial"/>
                <a:cs typeface="Arial"/>
                <a:sym typeface="Arial"/>
              </a:rPr>
              <a:t>2</a:t>
            </a:r>
            <a:endParaRPr sz="1400" b="0" i="0" u="none" strike="noStrike" cap="none">
              <a:solidFill>
                <a:schemeClr val="lt1"/>
              </a:solidFill>
              <a:latin typeface="Arial"/>
              <a:ea typeface="Arial"/>
              <a:cs typeface="Arial"/>
              <a:sym typeface="Arial"/>
            </a:endParaRPr>
          </a:p>
        </p:txBody>
      </p:sp>
      <p:sp>
        <p:nvSpPr>
          <p:cNvPr id="280" name="Google Shape;280;p15"/>
          <p:cNvSpPr/>
          <p:nvPr/>
        </p:nvSpPr>
        <p:spPr>
          <a:xfrm>
            <a:off x="2356953" y="1972039"/>
            <a:ext cx="488928" cy="450005"/>
          </a:xfrm>
          <a:prstGeom prst="ellipse">
            <a:avLst/>
          </a:prstGeom>
          <a:solidFill>
            <a:schemeClr val="accent1"/>
          </a:solidFill>
          <a:ln w="25400" cap="flat" cmpd="sng">
            <a:solidFill>
              <a:srgbClr val="391B5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400" b="0" i="0" u="none" strike="noStrike" cap="none">
                <a:solidFill>
                  <a:schemeClr val="lt1"/>
                </a:solidFill>
                <a:latin typeface="Arial"/>
                <a:ea typeface="Arial"/>
                <a:cs typeface="Arial"/>
                <a:sym typeface="Arial"/>
              </a:rPr>
              <a:t>3</a:t>
            </a:r>
            <a:endParaRPr sz="1400" b="0" i="0" u="none" strike="noStrike" cap="none">
              <a:solidFill>
                <a:schemeClr val="lt1"/>
              </a:solidFill>
              <a:latin typeface="Arial"/>
              <a:ea typeface="Arial"/>
              <a:cs typeface="Arial"/>
              <a:sym typeface="Arial"/>
            </a:endParaRPr>
          </a:p>
        </p:txBody>
      </p:sp>
      <p:sp>
        <p:nvSpPr>
          <p:cNvPr id="281" name="Google Shape;281;p15"/>
          <p:cNvSpPr/>
          <p:nvPr/>
        </p:nvSpPr>
        <p:spPr>
          <a:xfrm>
            <a:off x="2601417" y="1116081"/>
            <a:ext cx="488928" cy="450005"/>
          </a:xfrm>
          <a:prstGeom prst="ellipse">
            <a:avLst/>
          </a:prstGeom>
          <a:solidFill>
            <a:schemeClr val="accent1"/>
          </a:solidFill>
          <a:ln w="25400" cap="flat" cmpd="sng">
            <a:solidFill>
              <a:srgbClr val="391B5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400" b="0" i="0" u="none" strike="noStrike" cap="none">
                <a:solidFill>
                  <a:schemeClr val="lt1"/>
                </a:solidFill>
                <a:latin typeface="Arial"/>
                <a:ea typeface="Arial"/>
                <a:cs typeface="Arial"/>
                <a:sym typeface="Arial"/>
              </a:rPr>
              <a:t>4</a:t>
            </a:r>
            <a:endParaRPr sz="1400" b="0" i="0" u="none" strike="noStrike" cap="none">
              <a:solidFill>
                <a:schemeClr val="lt1"/>
              </a:solidFill>
              <a:latin typeface="Arial"/>
              <a:ea typeface="Arial"/>
              <a:cs typeface="Arial"/>
              <a:sym typeface="Arial"/>
            </a:endParaRPr>
          </a:p>
        </p:txBody>
      </p:sp>
      <p:cxnSp>
        <p:nvCxnSpPr>
          <p:cNvPr id="282" name="Google Shape;282;p15"/>
          <p:cNvCxnSpPr/>
          <p:nvPr/>
        </p:nvCxnSpPr>
        <p:spPr>
          <a:xfrm>
            <a:off x="2312840" y="1758913"/>
            <a:ext cx="885300" cy="393900"/>
          </a:xfrm>
          <a:prstGeom prst="curvedConnector3">
            <a:avLst>
              <a:gd name="adj1" fmla="val 50000"/>
            </a:avLst>
          </a:prstGeom>
          <a:noFill/>
          <a:ln w="9525" cap="flat" cmpd="sng">
            <a:solidFill>
              <a:schemeClr val="dk1"/>
            </a:solidFill>
            <a:prstDash val="solid"/>
            <a:round/>
            <a:headEnd type="triangle" w="med" len="med"/>
            <a:tailEnd type="none" w="sm" len="sm"/>
          </a:ln>
        </p:spPr>
      </p:cxnSp>
      <p:sp>
        <p:nvSpPr>
          <p:cNvPr id="283" name="Google Shape;283;p15"/>
          <p:cNvSpPr/>
          <p:nvPr/>
        </p:nvSpPr>
        <p:spPr>
          <a:xfrm>
            <a:off x="4869395" y="1308908"/>
            <a:ext cx="488928" cy="450005"/>
          </a:xfrm>
          <a:prstGeom prst="ellipse">
            <a:avLst/>
          </a:prstGeom>
          <a:solidFill>
            <a:schemeClr val="accent1"/>
          </a:solidFill>
          <a:ln w="25400" cap="flat" cmpd="sng">
            <a:solidFill>
              <a:srgbClr val="391B5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400" b="0" i="0" u="none" strike="noStrike" cap="none">
                <a:solidFill>
                  <a:schemeClr val="lt1"/>
                </a:solidFill>
                <a:latin typeface="Arial"/>
                <a:ea typeface="Arial"/>
                <a:cs typeface="Arial"/>
                <a:sym typeface="Arial"/>
              </a:rPr>
              <a:t>5</a:t>
            </a:r>
            <a:endParaRPr sz="1400" b="0" i="0" u="none" strike="noStrike" cap="none">
              <a:solidFill>
                <a:schemeClr val="lt1"/>
              </a:solidFill>
              <a:latin typeface="Arial"/>
              <a:ea typeface="Arial"/>
              <a:cs typeface="Arial"/>
              <a:sym typeface="Arial"/>
            </a:endParaRPr>
          </a:p>
        </p:txBody>
      </p:sp>
      <p:sp>
        <p:nvSpPr>
          <p:cNvPr id="284" name="Google Shape;284;p15"/>
          <p:cNvSpPr/>
          <p:nvPr/>
        </p:nvSpPr>
        <p:spPr>
          <a:xfrm>
            <a:off x="7127268" y="1249044"/>
            <a:ext cx="488928" cy="450005"/>
          </a:xfrm>
          <a:prstGeom prst="ellipse">
            <a:avLst/>
          </a:prstGeom>
          <a:solidFill>
            <a:schemeClr val="accent1"/>
          </a:solidFill>
          <a:ln w="25400" cap="flat" cmpd="sng">
            <a:solidFill>
              <a:srgbClr val="391B5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400" b="0" i="0" u="none" strike="noStrike" cap="none">
                <a:solidFill>
                  <a:schemeClr val="lt1"/>
                </a:solidFill>
                <a:latin typeface="Arial"/>
                <a:ea typeface="Arial"/>
                <a:cs typeface="Arial"/>
                <a:sym typeface="Arial"/>
              </a:rPr>
              <a:t>6</a:t>
            </a:r>
            <a:endParaRPr sz="1400" b="0" i="0" u="none" strike="noStrike" cap="none">
              <a:solidFill>
                <a:schemeClr val="lt1"/>
              </a:solidFill>
              <a:latin typeface="Arial"/>
              <a:ea typeface="Arial"/>
              <a:cs typeface="Arial"/>
              <a:sym typeface="Arial"/>
            </a:endParaRPr>
          </a:p>
        </p:txBody>
      </p:sp>
      <p:pic>
        <p:nvPicPr>
          <p:cNvPr id="285" name="Google Shape;285;p15"/>
          <p:cNvPicPr preferRelativeResize="0"/>
          <p:nvPr/>
        </p:nvPicPr>
        <p:blipFill rotWithShape="1">
          <a:blip r:embed="rId4">
            <a:alphaModFix/>
          </a:blip>
          <a:srcRect/>
          <a:stretch/>
        </p:blipFill>
        <p:spPr>
          <a:xfrm>
            <a:off x="476964" y="1899116"/>
            <a:ext cx="1538898" cy="125229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16"/>
          <p:cNvSpPr txBox="1">
            <a:spLocks noGrp="1"/>
          </p:cNvSpPr>
          <p:nvPr>
            <p:ph type="title"/>
          </p:nvPr>
        </p:nvSpPr>
        <p:spPr>
          <a:xfrm>
            <a:off x="342900" y="0"/>
            <a:ext cx="8458442" cy="754380"/>
          </a:xfrm>
          <a:prstGeom prst="rect">
            <a:avLst/>
          </a:prstGeom>
          <a:noFill/>
          <a:ln>
            <a:noFill/>
          </a:ln>
        </p:spPr>
        <p:txBody>
          <a:bodyPr spcFirstLastPara="1" wrap="square" lIns="68575" tIns="34275" rIns="68575" bIns="34275" anchor="b" anchorCtr="0">
            <a:noAutofit/>
          </a:bodyPr>
          <a:lstStyle/>
          <a:p>
            <a:pPr marL="0" lvl="0" indent="0" algn="l" rtl="0">
              <a:lnSpc>
                <a:spcPct val="100000"/>
              </a:lnSpc>
              <a:spcBef>
                <a:spcPts val="0"/>
              </a:spcBef>
              <a:spcAft>
                <a:spcPts val="0"/>
              </a:spcAft>
              <a:buClr>
                <a:schemeClr val="dk1"/>
              </a:buClr>
              <a:buSzPts val="2400"/>
              <a:buFont typeface="Arial"/>
              <a:buNone/>
            </a:pPr>
            <a:r>
              <a:rPr lang="zh-TW" b="1"/>
              <a:t>系統流程架構圖-軟體(雲端)</a:t>
            </a:r>
            <a:endParaRPr/>
          </a:p>
        </p:txBody>
      </p:sp>
      <p:grpSp>
        <p:nvGrpSpPr>
          <p:cNvPr id="291" name="Google Shape;291;p16"/>
          <p:cNvGrpSpPr/>
          <p:nvPr/>
        </p:nvGrpSpPr>
        <p:grpSpPr>
          <a:xfrm>
            <a:off x="994971" y="1284426"/>
            <a:ext cx="7154057" cy="3180522"/>
            <a:chOff x="779708" y="2100495"/>
            <a:chExt cx="6414555" cy="3180522"/>
          </a:xfrm>
        </p:grpSpPr>
        <p:sp>
          <p:nvSpPr>
            <p:cNvPr id="292" name="Google Shape;292;p16"/>
            <p:cNvSpPr/>
            <p:nvPr/>
          </p:nvSpPr>
          <p:spPr>
            <a:xfrm>
              <a:off x="1620246" y="2100495"/>
              <a:ext cx="3889240" cy="3180522"/>
            </a:xfrm>
            <a:prstGeom prst="cloud">
              <a:avLst/>
            </a:pr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nvGrpSpPr>
            <p:cNvPr id="293" name="Google Shape;293;p16"/>
            <p:cNvGrpSpPr/>
            <p:nvPr/>
          </p:nvGrpSpPr>
          <p:grpSpPr>
            <a:xfrm>
              <a:off x="779708" y="3029603"/>
              <a:ext cx="802593" cy="1325563"/>
              <a:chOff x="968835" y="3065900"/>
              <a:chExt cx="802593" cy="1325563"/>
            </a:xfrm>
          </p:grpSpPr>
          <p:sp>
            <p:nvSpPr>
              <p:cNvPr id="294" name="Google Shape;294;p16"/>
              <p:cNvSpPr/>
              <p:nvPr/>
            </p:nvSpPr>
            <p:spPr>
              <a:xfrm>
                <a:off x="968835" y="3065900"/>
                <a:ext cx="802593" cy="1325563"/>
              </a:xfrm>
              <a:prstGeom prst="roundRect">
                <a:avLst>
                  <a:gd name="adj" fmla="val 6250"/>
                </a:avLst>
              </a:prstGeom>
              <a:solidFill>
                <a:schemeClr val="lt1"/>
              </a:solidFill>
              <a:ln w="25400" cap="flat" cmpd="sng">
                <a:solidFill>
                  <a:srgbClr val="391B5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295" name="Google Shape;295;p16"/>
              <p:cNvSpPr/>
              <p:nvPr/>
            </p:nvSpPr>
            <p:spPr>
              <a:xfrm>
                <a:off x="1001550" y="3111296"/>
                <a:ext cx="737162" cy="1234770"/>
              </a:xfrm>
              <a:prstGeom prst="roundRect">
                <a:avLst>
                  <a:gd name="adj" fmla="val 6250"/>
                </a:avLst>
              </a:prstGeom>
              <a:solidFill>
                <a:srgbClr val="F2F2F2"/>
              </a:solidFill>
              <a:ln w="25400" cap="flat" cmpd="sng">
                <a:solidFill>
                  <a:srgbClr val="391B5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400" b="0" i="0" u="none" strike="noStrike" cap="none">
                    <a:solidFill>
                      <a:schemeClr val="dk1"/>
                    </a:solidFill>
                    <a:latin typeface="Arial"/>
                    <a:ea typeface="Arial"/>
                    <a:cs typeface="Arial"/>
                    <a:sym typeface="Arial"/>
                  </a:rPr>
                  <a:t>APP</a:t>
                </a:r>
                <a:endParaRPr sz="1400" b="0" i="0" u="none" strike="noStrike" cap="none">
                  <a:solidFill>
                    <a:schemeClr val="dk1"/>
                  </a:solidFill>
                  <a:latin typeface="Arial"/>
                  <a:ea typeface="Arial"/>
                  <a:cs typeface="Arial"/>
                  <a:sym typeface="Arial"/>
                </a:endParaRPr>
              </a:p>
            </p:txBody>
          </p:sp>
        </p:grpSp>
        <p:sp>
          <p:nvSpPr>
            <p:cNvPr id="296" name="Google Shape;296;p16"/>
            <p:cNvSpPr/>
            <p:nvPr/>
          </p:nvSpPr>
          <p:spPr>
            <a:xfrm>
              <a:off x="3890639" y="3170004"/>
              <a:ext cx="1063487" cy="1044766"/>
            </a:xfrm>
            <a:prstGeom prst="roundRect">
              <a:avLst>
                <a:gd name="adj" fmla="val 16667"/>
              </a:avLst>
            </a:prstGeom>
            <a:solidFill>
              <a:srgbClr val="F2F2F2"/>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400" b="0" i="0" u="none" strike="noStrike" cap="none">
                  <a:solidFill>
                    <a:schemeClr val="dk1"/>
                  </a:solidFill>
                  <a:latin typeface="Arial"/>
                  <a:ea typeface="Arial"/>
                  <a:cs typeface="Arial"/>
                  <a:sym typeface="Arial"/>
                </a:rPr>
                <a:t>AWS</a:t>
              </a:r>
              <a:endParaRPr/>
            </a:p>
            <a:p>
              <a:pPr marL="0" marR="0" lvl="0" indent="0" algn="ctr" rtl="0">
                <a:lnSpc>
                  <a:spcPct val="100000"/>
                </a:lnSpc>
                <a:spcBef>
                  <a:spcPts val="0"/>
                </a:spcBef>
                <a:spcAft>
                  <a:spcPts val="0"/>
                </a:spcAft>
                <a:buNone/>
              </a:pPr>
              <a:r>
                <a:rPr lang="zh-TW" sz="1400" b="0" i="0" u="none" strike="noStrike" cap="none">
                  <a:solidFill>
                    <a:schemeClr val="dk1"/>
                  </a:solidFill>
                  <a:latin typeface="Arial"/>
                  <a:ea typeface="Arial"/>
                  <a:cs typeface="Arial"/>
                  <a:sym typeface="Arial"/>
                </a:rPr>
                <a:t>IoT Core</a:t>
              </a:r>
              <a:endParaRPr sz="1400" b="0" i="0" u="none" strike="noStrike" cap="none">
                <a:solidFill>
                  <a:schemeClr val="dk1"/>
                </a:solidFill>
                <a:latin typeface="Arial"/>
                <a:ea typeface="Arial"/>
                <a:cs typeface="Arial"/>
                <a:sym typeface="Arial"/>
              </a:endParaRPr>
            </a:p>
          </p:txBody>
        </p:sp>
        <p:sp>
          <p:nvSpPr>
            <p:cNvPr id="297" name="Google Shape;297;p16"/>
            <p:cNvSpPr/>
            <p:nvPr/>
          </p:nvSpPr>
          <p:spPr>
            <a:xfrm>
              <a:off x="2564369" y="3170004"/>
              <a:ext cx="1063487" cy="1044766"/>
            </a:xfrm>
            <a:prstGeom prst="roundRect">
              <a:avLst>
                <a:gd name="adj" fmla="val 16667"/>
              </a:avLst>
            </a:prstGeom>
            <a:solidFill>
              <a:srgbClr val="F2F2F2"/>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400" b="0" i="0" u="none" strike="noStrike" cap="none">
                  <a:solidFill>
                    <a:schemeClr val="dk1"/>
                  </a:solidFill>
                  <a:latin typeface="Arial"/>
                  <a:ea typeface="Arial"/>
                  <a:cs typeface="Arial"/>
                  <a:sym typeface="Arial"/>
                </a:rPr>
                <a:t>AWS </a:t>
              </a:r>
              <a:endParaRPr/>
            </a:p>
            <a:p>
              <a:pPr marL="0" marR="0" lvl="0" indent="0" algn="ctr" rtl="0">
                <a:lnSpc>
                  <a:spcPct val="100000"/>
                </a:lnSpc>
                <a:spcBef>
                  <a:spcPts val="0"/>
                </a:spcBef>
                <a:spcAft>
                  <a:spcPts val="0"/>
                </a:spcAft>
                <a:buNone/>
              </a:pPr>
              <a:r>
                <a:rPr lang="zh-TW" sz="1400" b="0" i="0" u="none" strike="noStrike" cap="none">
                  <a:solidFill>
                    <a:schemeClr val="dk1"/>
                  </a:solidFill>
                  <a:latin typeface="Arial"/>
                  <a:ea typeface="Arial"/>
                  <a:cs typeface="Arial"/>
                  <a:sym typeface="Arial"/>
                </a:rPr>
                <a:t>RDS MySQL</a:t>
              </a:r>
              <a:endParaRPr sz="1400" b="0" i="0" u="none" strike="noStrike" cap="none">
                <a:solidFill>
                  <a:schemeClr val="dk1"/>
                </a:solidFill>
                <a:latin typeface="Arial"/>
                <a:ea typeface="Arial"/>
                <a:cs typeface="Arial"/>
                <a:sym typeface="Arial"/>
              </a:endParaRPr>
            </a:p>
          </p:txBody>
        </p:sp>
        <p:cxnSp>
          <p:nvCxnSpPr>
            <p:cNvPr id="298" name="Google Shape;298;p16"/>
            <p:cNvCxnSpPr>
              <a:stCxn id="296" idx="3"/>
              <a:endCxn id="299" idx="1"/>
            </p:cNvCxnSpPr>
            <p:nvPr/>
          </p:nvCxnSpPr>
          <p:spPr>
            <a:xfrm rot="10800000" flipH="1">
              <a:off x="4954126" y="3690887"/>
              <a:ext cx="899400" cy="1500"/>
            </a:xfrm>
            <a:prstGeom prst="straightConnector1">
              <a:avLst/>
            </a:prstGeom>
            <a:noFill/>
            <a:ln w="9525" cap="flat" cmpd="sng">
              <a:solidFill>
                <a:schemeClr val="dk1"/>
              </a:solidFill>
              <a:prstDash val="lgDash"/>
              <a:round/>
              <a:headEnd type="triangle" w="med" len="med"/>
              <a:tailEnd type="triangle" w="med" len="med"/>
            </a:ln>
          </p:spPr>
        </p:cxnSp>
        <p:cxnSp>
          <p:nvCxnSpPr>
            <p:cNvPr id="300" name="Google Shape;300;p16"/>
            <p:cNvCxnSpPr>
              <a:stCxn id="297" idx="3"/>
              <a:endCxn id="296" idx="1"/>
            </p:cNvCxnSpPr>
            <p:nvPr/>
          </p:nvCxnSpPr>
          <p:spPr>
            <a:xfrm>
              <a:off x="3627856" y="3692387"/>
              <a:ext cx="262800" cy="0"/>
            </a:xfrm>
            <a:prstGeom prst="straightConnector1">
              <a:avLst/>
            </a:prstGeom>
            <a:noFill/>
            <a:ln w="9525" cap="flat" cmpd="sng">
              <a:solidFill>
                <a:schemeClr val="dk1"/>
              </a:solidFill>
              <a:prstDash val="solid"/>
              <a:round/>
              <a:headEnd type="triangle" w="med" len="med"/>
              <a:tailEnd type="triangle" w="med" len="med"/>
            </a:ln>
          </p:spPr>
        </p:cxnSp>
        <p:cxnSp>
          <p:nvCxnSpPr>
            <p:cNvPr id="301" name="Google Shape;301;p16"/>
            <p:cNvCxnSpPr>
              <a:stCxn id="294" idx="3"/>
              <a:endCxn id="297" idx="1"/>
            </p:cNvCxnSpPr>
            <p:nvPr/>
          </p:nvCxnSpPr>
          <p:spPr>
            <a:xfrm>
              <a:off x="1582301" y="3692385"/>
              <a:ext cx="982200" cy="0"/>
            </a:xfrm>
            <a:prstGeom prst="straightConnector1">
              <a:avLst/>
            </a:prstGeom>
            <a:noFill/>
            <a:ln w="9525" cap="flat" cmpd="sng">
              <a:solidFill>
                <a:schemeClr val="dk1"/>
              </a:solidFill>
              <a:prstDash val="lgDash"/>
              <a:round/>
              <a:headEnd type="triangle" w="med" len="med"/>
              <a:tailEnd type="triangle" w="med" len="med"/>
            </a:ln>
          </p:spPr>
        </p:cxnSp>
        <p:sp>
          <p:nvSpPr>
            <p:cNvPr id="302" name="Google Shape;302;p16"/>
            <p:cNvSpPr txBox="1"/>
            <p:nvPr/>
          </p:nvSpPr>
          <p:spPr>
            <a:xfrm>
              <a:off x="5035147" y="3373631"/>
              <a:ext cx="782364" cy="3693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zh-TW" sz="1400" b="0" i="0" u="none" strike="noStrike" cap="none">
                  <a:solidFill>
                    <a:srgbClr val="000000"/>
                  </a:solidFill>
                  <a:latin typeface="Arial"/>
                  <a:ea typeface="Arial"/>
                  <a:cs typeface="Arial"/>
                  <a:sym typeface="Arial"/>
                </a:rPr>
                <a:t>MQTT</a:t>
              </a:r>
              <a:endParaRPr sz="1400" b="0" i="0" u="none" strike="noStrike" cap="none">
                <a:solidFill>
                  <a:srgbClr val="000000"/>
                </a:solidFill>
                <a:latin typeface="Arial"/>
                <a:ea typeface="Arial"/>
                <a:cs typeface="Arial"/>
                <a:sym typeface="Arial"/>
              </a:endParaRPr>
            </a:p>
          </p:txBody>
        </p:sp>
        <p:sp>
          <p:nvSpPr>
            <p:cNvPr id="303" name="Google Shape;303;p16"/>
            <p:cNvSpPr txBox="1"/>
            <p:nvPr/>
          </p:nvSpPr>
          <p:spPr>
            <a:xfrm>
              <a:off x="1766389" y="3367698"/>
              <a:ext cx="1141763"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0" i="0" u="none" strike="noStrike" cap="none">
                  <a:solidFill>
                    <a:srgbClr val="000000"/>
                  </a:solidFill>
                  <a:latin typeface="Arial"/>
                  <a:ea typeface="Arial"/>
                  <a:cs typeface="Arial"/>
                  <a:sym typeface="Arial"/>
                </a:rPr>
                <a:t>HTTP</a:t>
              </a:r>
              <a:endParaRPr sz="1400" b="0" i="0" u="none" strike="noStrike" cap="none">
                <a:solidFill>
                  <a:srgbClr val="000000"/>
                </a:solidFill>
                <a:latin typeface="Arial"/>
                <a:ea typeface="Arial"/>
                <a:cs typeface="Arial"/>
                <a:sym typeface="Arial"/>
              </a:endParaRPr>
            </a:p>
          </p:txBody>
        </p:sp>
        <p:sp>
          <p:nvSpPr>
            <p:cNvPr id="299" name="Google Shape;299;p16"/>
            <p:cNvSpPr/>
            <p:nvPr/>
          </p:nvSpPr>
          <p:spPr>
            <a:xfrm>
              <a:off x="5853417" y="3263374"/>
              <a:ext cx="1340846" cy="854765"/>
            </a:xfrm>
            <a:prstGeom prst="rect">
              <a:avLst/>
            </a:prstGeom>
            <a:solidFill>
              <a:srgbClr val="F2F2F2"/>
            </a:solidFill>
            <a:ln w="25400" cap="flat" cmpd="sng">
              <a:solidFill>
                <a:schemeClr val="dk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400" b="0" i="0" u="none" strike="noStrike" cap="none">
                  <a:solidFill>
                    <a:schemeClr val="dk1"/>
                  </a:solidFill>
                  <a:latin typeface="Arial"/>
                  <a:ea typeface="Arial"/>
                  <a:cs typeface="Arial"/>
                  <a:sym typeface="Arial"/>
                </a:rPr>
                <a:t>NodeMCU</a:t>
              </a:r>
              <a:endParaRPr sz="1400" b="0" i="0" u="none" strike="noStrike" cap="none">
                <a:solidFill>
                  <a:schemeClr val="dk1"/>
                </a:solidFill>
                <a:latin typeface="Arial"/>
                <a:ea typeface="Arial"/>
                <a:cs typeface="Arial"/>
                <a:sym typeface="Arial"/>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p17"/>
          <p:cNvSpPr txBox="1">
            <a:spLocks noGrp="1"/>
          </p:cNvSpPr>
          <p:nvPr>
            <p:ph type="title"/>
          </p:nvPr>
        </p:nvSpPr>
        <p:spPr>
          <a:xfrm>
            <a:off x="291224" y="409825"/>
            <a:ext cx="7747875" cy="463800"/>
          </a:xfrm>
          <a:prstGeom prst="rect">
            <a:avLst/>
          </a:prstGeom>
          <a:noFill/>
          <a:ln>
            <a:noFill/>
          </a:ln>
        </p:spPr>
        <p:txBody>
          <a:bodyPr spcFirstLastPara="1" wrap="square" lIns="68575" tIns="34275" rIns="68575" bIns="34275" anchor="b" anchorCtr="0">
            <a:noAutofit/>
          </a:bodyPr>
          <a:lstStyle/>
          <a:p>
            <a:pPr marL="0" lvl="0" indent="0" algn="l" rtl="0">
              <a:lnSpc>
                <a:spcPct val="100000"/>
              </a:lnSpc>
              <a:spcBef>
                <a:spcPts val="0"/>
              </a:spcBef>
              <a:spcAft>
                <a:spcPts val="0"/>
              </a:spcAft>
              <a:buSzPts val="2400"/>
              <a:buNone/>
            </a:pPr>
            <a:r>
              <a:rPr lang="zh-TW" b="1"/>
              <a:t>軟體流程圖- 手機APP 購物清單編輯及結帳</a:t>
            </a:r>
            <a:endParaRPr/>
          </a:p>
        </p:txBody>
      </p:sp>
      <p:cxnSp>
        <p:nvCxnSpPr>
          <p:cNvPr id="309" name="Google Shape;309;p17"/>
          <p:cNvCxnSpPr>
            <a:stCxn id="310" idx="2"/>
            <a:endCxn id="311" idx="0"/>
          </p:cNvCxnSpPr>
          <p:nvPr/>
        </p:nvCxnSpPr>
        <p:spPr>
          <a:xfrm>
            <a:off x="2016975" y="1982163"/>
            <a:ext cx="0" cy="302700"/>
          </a:xfrm>
          <a:prstGeom prst="straightConnector1">
            <a:avLst/>
          </a:prstGeom>
          <a:noFill/>
          <a:ln w="9525" cap="flat" cmpd="sng">
            <a:solidFill>
              <a:schemeClr val="dk2"/>
            </a:solidFill>
            <a:prstDash val="solid"/>
            <a:round/>
            <a:headEnd type="none" w="sm" len="sm"/>
            <a:tailEnd type="triangle" w="med" len="med"/>
          </a:ln>
        </p:spPr>
      </p:cxnSp>
      <p:sp>
        <p:nvSpPr>
          <p:cNvPr id="311" name="Google Shape;311;p17"/>
          <p:cNvSpPr/>
          <p:nvPr/>
        </p:nvSpPr>
        <p:spPr>
          <a:xfrm>
            <a:off x="1302825" y="2284825"/>
            <a:ext cx="1428300" cy="754500"/>
          </a:xfrm>
          <a:prstGeom prst="diamond">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zh-TW" sz="1400" b="0" i="0" u="none" strike="noStrike" cap="none">
                <a:solidFill>
                  <a:srgbClr val="000000"/>
                </a:solidFill>
                <a:latin typeface="Arial"/>
                <a:ea typeface="Arial"/>
                <a:cs typeface="Arial"/>
                <a:sym typeface="Arial"/>
              </a:rPr>
              <a:t>確認完成</a:t>
            </a:r>
            <a:endParaRPr sz="1400" b="0" i="0" u="none" strike="noStrike" cap="none">
              <a:solidFill>
                <a:srgbClr val="000000"/>
              </a:solidFill>
              <a:latin typeface="Arial"/>
              <a:ea typeface="Arial"/>
              <a:cs typeface="Arial"/>
              <a:sym typeface="Arial"/>
            </a:endParaRPr>
          </a:p>
        </p:txBody>
      </p:sp>
      <p:sp>
        <p:nvSpPr>
          <p:cNvPr id="312" name="Google Shape;312;p17"/>
          <p:cNvSpPr/>
          <p:nvPr/>
        </p:nvSpPr>
        <p:spPr>
          <a:xfrm>
            <a:off x="1302825" y="3342013"/>
            <a:ext cx="1428300" cy="772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zh-TW" sz="1400" b="0" i="0" u="none" strike="noStrike" cap="none">
                <a:solidFill>
                  <a:srgbClr val="000000"/>
                </a:solidFill>
                <a:latin typeface="Arial"/>
                <a:ea typeface="Arial"/>
                <a:cs typeface="Arial"/>
                <a:sym typeface="Arial"/>
              </a:rPr>
              <a:t>上傳至AWS雲端資料庫</a:t>
            </a:r>
            <a:endParaRPr sz="1400" b="0" i="0" u="none" strike="noStrike" cap="none">
              <a:solidFill>
                <a:srgbClr val="000000"/>
              </a:solidFill>
              <a:latin typeface="Arial"/>
              <a:ea typeface="Arial"/>
              <a:cs typeface="Arial"/>
              <a:sym typeface="Arial"/>
            </a:endParaRPr>
          </a:p>
        </p:txBody>
      </p:sp>
      <p:sp>
        <p:nvSpPr>
          <p:cNvPr id="310" name="Google Shape;310;p17"/>
          <p:cNvSpPr/>
          <p:nvPr/>
        </p:nvSpPr>
        <p:spPr>
          <a:xfrm>
            <a:off x="1142775" y="1124763"/>
            <a:ext cx="1748400" cy="8574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zh-TW" sz="1400" b="0" i="0" u="none" strike="noStrike" cap="none">
                <a:solidFill>
                  <a:srgbClr val="000000"/>
                </a:solidFill>
                <a:latin typeface="Arial"/>
                <a:ea typeface="Arial"/>
                <a:cs typeface="Arial"/>
                <a:sym typeface="Arial"/>
              </a:rPr>
              <a:t>編輯購物備忘清單</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zh-TW" sz="1400" b="0" i="0" u="none" strike="noStrike" cap="none">
                <a:solidFill>
                  <a:srgbClr val="000000"/>
                </a:solidFill>
                <a:latin typeface="Arial"/>
                <a:ea typeface="Arial"/>
                <a:cs typeface="Arial"/>
                <a:sym typeface="Arial"/>
              </a:rPr>
              <a:t>Shopping memo</a:t>
            </a:r>
            <a:endParaRPr sz="1400" b="0" i="0" u="none" strike="noStrike" cap="none">
              <a:solidFill>
                <a:srgbClr val="000000"/>
              </a:solidFill>
              <a:latin typeface="Arial"/>
              <a:ea typeface="Arial"/>
              <a:cs typeface="Arial"/>
              <a:sym typeface="Arial"/>
            </a:endParaRPr>
          </a:p>
        </p:txBody>
      </p:sp>
      <p:cxnSp>
        <p:nvCxnSpPr>
          <p:cNvPr id="313" name="Google Shape;313;p17"/>
          <p:cNvCxnSpPr>
            <a:stCxn id="311" idx="2"/>
            <a:endCxn id="312" idx="0"/>
          </p:cNvCxnSpPr>
          <p:nvPr/>
        </p:nvCxnSpPr>
        <p:spPr>
          <a:xfrm>
            <a:off x="2016975" y="3039325"/>
            <a:ext cx="0" cy="302700"/>
          </a:xfrm>
          <a:prstGeom prst="straightConnector1">
            <a:avLst/>
          </a:prstGeom>
          <a:noFill/>
          <a:ln w="9525" cap="flat" cmpd="sng">
            <a:solidFill>
              <a:schemeClr val="dk2"/>
            </a:solidFill>
            <a:prstDash val="solid"/>
            <a:round/>
            <a:headEnd type="none" w="sm" len="sm"/>
            <a:tailEnd type="triangle" w="med" len="med"/>
          </a:ln>
        </p:spPr>
      </p:cxnSp>
      <p:sp>
        <p:nvSpPr>
          <p:cNvPr id="314" name="Google Shape;314;p17"/>
          <p:cNvSpPr txBox="1"/>
          <p:nvPr/>
        </p:nvSpPr>
        <p:spPr>
          <a:xfrm>
            <a:off x="3129300" y="1913688"/>
            <a:ext cx="6723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zh-TW" sz="1400" b="0" i="0" u="none" strike="noStrike" cap="none">
                <a:solidFill>
                  <a:srgbClr val="000000"/>
                </a:solidFill>
                <a:latin typeface="Arial"/>
                <a:ea typeface="Arial"/>
                <a:cs typeface="Arial"/>
                <a:sym typeface="Arial"/>
              </a:rPr>
              <a:t>否</a:t>
            </a:r>
            <a:endParaRPr sz="1400" b="0" i="0" u="none" strike="noStrike" cap="none">
              <a:solidFill>
                <a:srgbClr val="000000"/>
              </a:solidFill>
              <a:latin typeface="Arial"/>
              <a:ea typeface="Arial"/>
              <a:cs typeface="Arial"/>
              <a:sym typeface="Arial"/>
            </a:endParaRPr>
          </a:p>
        </p:txBody>
      </p:sp>
      <p:sp>
        <p:nvSpPr>
          <p:cNvPr id="315" name="Google Shape;315;p17"/>
          <p:cNvSpPr txBox="1"/>
          <p:nvPr/>
        </p:nvSpPr>
        <p:spPr>
          <a:xfrm>
            <a:off x="2079450" y="2990588"/>
            <a:ext cx="4347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zh-TW" sz="1400" b="0" i="0" u="none" strike="noStrike" cap="none">
                <a:solidFill>
                  <a:srgbClr val="000000"/>
                </a:solidFill>
                <a:latin typeface="Arial"/>
                <a:ea typeface="Arial"/>
                <a:cs typeface="Arial"/>
                <a:sym typeface="Arial"/>
              </a:rPr>
              <a:t>是</a:t>
            </a:r>
            <a:endParaRPr sz="1400" b="0" i="0" u="none" strike="noStrike" cap="none">
              <a:solidFill>
                <a:srgbClr val="000000"/>
              </a:solidFill>
              <a:latin typeface="Arial"/>
              <a:ea typeface="Arial"/>
              <a:cs typeface="Arial"/>
              <a:sym typeface="Arial"/>
            </a:endParaRPr>
          </a:p>
        </p:txBody>
      </p:sp>
      <p:cxnSp>
        <p:nvCxnSpPr>
          <p:cNvPr id="316" name="Google Shape;316;p17"/>
          <p:cNvCxnSpPr>
            <a:stCxn id="311" idx="3"/>
            <a:endCxn id="310" idx="3"/>
          </p:cNvCxnSpPr>
          <p:nvPr/>
        </p:nvCxnSpPr>
        <p:spPr>
          <a:xfrm rot="10800000" flipH="1">
            <a:off x="2731125" y="1553575"/>
            <a:ext cx="160200" cy="1108500"/>
          </a:xfrm>
          <a:prstGeom prst="bentConnector3">
            <a:avLst>
              <a:gd name="adj1" fmla="val 248549"/>
            </a:avLst>
          </a:prstGeom>
          <a:noFill/>
          <a:ln w="9525" cap="flat" cmpd="sng">
            <a:solidFill>
              <a:schemeClr val="dk2"/>
            </a:solidFill>
            <a:prstDash val="solid"/>
            <a:round/>
            <a:headEnd type="none" w="sm" len="sm"/>
            <a:tailEnd type="triangle" w="med" len="med"/>
          </a:ln>
        </p:spPr>
      </p:cxnSp>
      <p:sp>
        <p:nvSpPr>
          <p:cNvPr id="317" name="Google Shape;317;p17"/>
          <p:cNvSpPr txBox="1"/>
          <p:nvPr/>
        </p:nvSpPr>
        <p:spPr>
          <a:xfrm>
            <a:off x="5439525" y="4293450"/>
            <a:ext cx="1682100" cy="4617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zh-TW" sz="1800" b="1" i="0" u="none" strike="noStrike" cap="none">
                <a:solidFill>
                  <a:srgbClr val="000000"/>
                </a:solidFill>
                <a:latin typeface="Arial"/>
                <a:ea typeface="Arial"/>
                <a:cs typeface="Arial"/>
                <a:sym typeface="Arial"/>
              </a:rPr>
              <a:t>手機APP結帳</a:t>
            </a:r>
            <a:endParaRPr sz="1800" b="1" i="0" u="none" strike="noStrike" cap="none">
              <a:solidFill>
                <a:srgbClr val="000000"/>
              </a:solidFill>
              <a:latin typeface="Arial"/>
              <a:ea typeface="Arial"/>
              <a:cs typeface="Arial"/>
              <a:sym typeface="Arial"/>
            </a:endParaRPr>
          </a:p>
        </p:txBody>
      </p:sp>
      <p:sp>
        <p:nvSpPr>
          <p:cNvPr id="318" name="Google Shape;318;p17"/>
          <p:cNvSpPr/>
          <p:nvPr/>
        </p:nvSpPr>
        <p:spPr>
          <a:xfrm>
            <a:off x="5353125" y="1159150"/>
            <a:ext cx="1854900" cy="772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zh-TW" sz="1400" b="0" i="0" u="none" strike="noStrike" cap="none">
                <a:solidFill>
                  <a:srgbClr val="000000"/>
                </a:solidFill>
                <a:latin typeface="Arial"/>
                <a:ea typeface="Arial"/>
                <a:cs typeface="Arial"/>
                <a:sym typeface="Arial"/>
              </a:rPr>
              <a:t>購物車結算</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zh-TW" sz="1400" b="0" i="0" u="none" strike="noStrike" cap="none">
                <a:solidFill>
                  <a:srgbClr val="000000"/>
                </a:solidFill>
                <a:latin typeface="Arial"/>
                <a:ea typeface="Arial"/>
                <a:cs typeface="Arial"/>
                <a:sym typeface="Arial"/>
              </a:rPr>
              <a:t>並同步顯示於手機上</a:t>
            </a:r>
            <a:endParaRPr sz="1400" b="0" i="0" u="none" strike="noStrike" cap="none">
              <a:solidFill>
                <a:srgbClr val="000000"/>
              </a:solidFill>
              <a:latin typeface="Arial"/>
              <a:ea typeface="Arial"/>
              <a:cs typeface="Arial"/>
              <a:sym typeface="Arial"/>
            </a:endParaRPr>
          </a:p>
        </p:txBody>
      </p:sp>
      <p:sp>
        <p:nvSpPr>
          <p:cNvPr id="319" name="Google Shape;319;p17"/>
          <p:cNvSpPr/>
          <p:nvPr/>
        </p:nvSpPr>
        <p:spPr>
          <a:xfrm>
            <a:off x="5353125" y="2279300"/>
            <a:ext cx="1854900" cy="772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1100"/>
              <a:buFont typeface="Arial"/>
              <a:buNone/>
            </a:pPr>
            <a:r>
              <a:rPr lang="zh-TW" sz="1400" b="0" i="0" u="none" strike="noStrike" cap="none">
                <a:solidFill>
                  <a:schemeClr val="dk1"/>
                </a:solidFill>
                <a:latin typeface="Arial"/>
                <a:ea typeface="Arial"/>
                <a:cs typeface="Arial"/>
                <a:sym typeface="Arial"/>
              </a:rPr>
              <a:t>手機確認購物結帳</a:t>
            </a:r>
            <a:endParaRPr sz="1400" b="0" i="0" u="none" strike="noStrike" cap="none">
              <a:solidFill>
                <a:srgbClr val="000000"/>
              </a:solidFill>
              <a:latin typeface="Arial"/>
              <a:ea typeface="Arial"/>
              <a:cs typeface="Arial"/>
              <a:sym typeface="Arial"/>
            </a:endParaRPr>
          </a:p>
        </p:txBody>
      </p:sp>
      <p:sp>
        <p:nvSpPr>
          <p:cNvPr id="320" name="Google Shape;320;p17"/>
          <p:cNvSpPr txBox="1"/>
          <p:nvPr/>
        </p:nvSpPr>
        <p:spPr>
          <a:xfrm>
            <a:off x="1142775" y="4301100"/>
            <a:ext cx="1997700" cy="4464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chemeClr val="dk1"/>
              </a:buClr>
              <a:buSzPts val="1100"/>
              <a:buFont typeface="Arial"/>
              <a:buNone/>
            </a:pPr>
            <a:r>
              <a:rPr lang="zh-TW" sz="1700" b="1" i="0" u="none" strike="noStrike" cap="none">
                <a:solidFill>
                  <a:schemeClr val="dk1"/>
                </a:solidFill>
                <a:latin typeface="Arial"/>
                <a:ea typeface="Arial"/>
                <a:cs typeface="Arial"/>
                <a:sym typeface="Arial"/>
              </a:rPr>
              <a:t>手機APP編輯清單</a:t>
            </a:r>
            <a:endParaRPr sz="1400" b="1" i="0" u="none" strike="noStrike" cap="none">
              <a:solidFill>
                <a:srgbClr val="000000"/>
              </a:solidFill>
              <a:latin typeface="Arial"/>
              <a:ea typeface="Arial"/>
              <a:cs typeface="Arial"/>
              <a:sym typeface="Arial"/>
            </a:endParaRPr>
          </a:p>
        </p:txBody>
      </p:sp>
      <p:cxnSp>
        <p:nvCxnSpPr>
          <p:cNvPr id="321" name="Google Shape;321;p17"/>
          <p:cNvCxnSpPr>
            <a:stCxn id="318" idx="2"/>
            <a:endCxn id="319" idx="0"/>
          </p:cNvCxnSpPr>
          <p:nvPr/>
        </p:nvCxnSpPr>
        <p:spPr>
          <a:xfrm>
            <a:off x="6280575" y="1931950"/>
            <a:ext cx="0" cy="347400"/>
          </a:xfrm>
          <a:prstGeom prst="straightConnector1">
            <a:avLst/>
          </a:prstGeom>
          <a:noFill/>
          <a:ln w="9525" cap="flat" cmpd="sng">
            <a:solidFill>
              <a:schemeClr val="dk2"/>
            </a:solidFill>
            <a:prstDash val="solid"/>
            <a:round/>
            <a:headEnd type="none" w="sm" len="sm"/>
            <a:tailEnd type="triangle" w="med" len="med"/>
          </a:ln>
        </p:spPr>
      </p:cxnSp>
      <p:sp>
        <p:nvSpPr>
          <p:cNvPr id="322" name="Google Shape;322;p17"/>
          <p:cNvSpPr/>
          <p:nvPr/>
        </p:nvSpPr>
        <p:spPr>
          <a:xfrm>
            <a:off x="5353125" y="3395350"/>
            <a:ext cx="1854900" cy="772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1100"/>
              <a:buFont typeface="Arial"/>
              <a:buNone/>
            </a:pPr>
            <a:r>
              <a:rPr lang="zh-TW" sz="1400" b="0" i="0" u="none" strike="noStrike" cap="none">
                <a:solidFill>
                  <a:schemeClr val="dk1"/>
                </a:solidFill>
                <a:latin typeface="Arial"/>
                <a:ea typeface="Arial"/>
                <a:cs typeface="Arial"/>
                <a:sym typeface="Arial"/>
              </a:rPr>
              <a:t>扣款並完成交易</a:t>
            </a:r>
            <a:endParaRPr sz="1400" b="0" i="0" u="none" strike="noStrike" cap="none" dirty="0">
              <a:solidFill>
                <a:srgbClr val="000000"/>
              </a:solidFill>
              <a:latin typeface="Arial"/>
              <a:ea typeface="Arial"/>
              <a:cs typeface="Arial"/>
              <a:sym typeface="Arial"/>
            </a:endParaRPr>
          </a:p>
        </p:txBody>
      </p:sp>
      <p:cxnSp>
        <p:nvCxnSpPr>
          <p:cNvPr id="323" name="Google Shape;323;p17"/>
          <p:cNvCxnSpPr>
            <a:stCxn id="319" idx="2"/>
            <a:endCxn id="322" idx="0"/>
          </p:cNvCxnSpPr>
          <p:nvPr/>
        </p:nvCxnSpPr>
        <p:spPr>
          <a:xfrm>
            <a:off x="6280575" y="3052100"/>
            <a:ext cx="0" cy="343200"/>
          </a:xfrm>
          <a:prstGeom prst="straightConnector1">
            <a:avLst/>
          </a:prstGeom>
          <a:noFill/>
          <a:ln w="9525" cap="flat" cmpd="sng">
            <a:solidFill>
              <a:schemeClr val="dk2"/>
            </a:solidFill>
            <a:prstDash val="solid"/>
            <a:round/>
            <a:headEnd type="none" w="sm" len="sm"/>
            <a:tailEnd type="triangle" w="med" len="med"/>
          </a:ln>
        </p:spPr>
      </p:cxn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Google Shape;328;p18"/>
          <p:cNvSpPr txBox="1"/>
          <p:nvPr/>
        </p:nvSpPr>
        <p:spPr>
          <a:xfrm>
            <a:off x="236220" y="134249"/>
            <a:ext cx="8778240" cy="553968"/>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zh-TW" sz="2400" b="1" i="0" u="none" strike="noStrike" cap="none">
                <a:solidFill>
                  <a:schemeClr val="dk1"/>
                </a:solidFill>
                <a:latin typeface="Arial"/>
                <a:ea typeface="Arial"/>
                <a:cs typeface="Arial"/>
                <a:sym typeface="Arial"/>
              </a:rPr>
              <a:t>程式流程圖-AI人臉辨識會員登入&amp;物品辨識</a:t>
            </a:r>
            <a:endParaRPr sz="1400" b="1" i="0" u="none" strike="noStrike" cap="none">
              <a:solidFill>
                <a:srgbClr val="000000"/>
              </a:solidFill>
              <a:latin typeface="Arial"/>
              <a:ea typeface="Arial"/>
              <a:cs typeface="Arial"/>
              <a:sym typeface="Arial"/>
            </a:endParaRPr>
          </a:p>
        </p:txBody>
      </p:sp>
      <p:sp>
        <p:nvSpPr>
          <p:cNvPr id="329" name="Google Shape;329;p18"/>
          <p:cNvSpPr/>
          <p:nvPr/>
        </p:nvSpPr>
        <p:spPr>
          <a:xfrm>
            <a:off x="862477" y="1021404"/>
            <a:ext cx="1545300" cy="846000"/>
          </a:xfrm>
          <a:prstGeom prst="parallelogram">
            <a:avLst>
              <a:gd name="adj" fmla="val 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zh-TW" sz="1400" b="0" i="0" u="none" strike="noStrike" cap="none">
                <a:solidFill>
                  <a:srgbClr val="000000"/>
                </a:solidFill>
                <a:latin typeface="Arial"/>
                <a:ea typeface="Arial"/>
                <a:cs typeface="Arial"/>
                <a:sym typeface="Arial"/>
              </a:rPr>
              <a:t>AI CNN</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zh-TW" sz="1400" b="0" i="0" u="none" strike="noStrike" cap="none">
                <a:solidFill>
                  <a:srgbClr val="000000"/>
                </a:solidFill>
                <a:latin typeface="Arial"/>
                <a:ea typeface="Arial"/>
                <a:cs typeface="Arial"/>
                <a:sym typeface="Arial"/>
              </a:rPr>
              <a:t>人臉辨識</a:t>
            </a:r>
            <a:endParaRPr sz="1400" b="0" i="0" u="none" strike="noStrike" cap="none">
              <a:solidFill>
                <a:srgbClr val="000000"/>
              </a:solidFill>
              <a:latin typeface="Arial"/>
              <a:ea typeface="Arial"/>
              <a:cs typeface="Arial"/>
              <a:sym typeface="Arial"/>
            </a:endParaRPr>
          </a:p>
        </p:txBody>
      </p:sp>
      <p:sp>
        <p:nvSpPr>
          <p:cNvPr id="330" name="Google Shape;330;p18"/>
          <p:cNvSpPr/>
          <p:nvPr/>
        </p:nvSpPr>
        <p:spPr>
          <a:xfrm>
            <a:off x="545827" y="2092854"/>
            <a:ext cx="2178600" cy="846000"/>
          </a:xfrm>
          <a:prstGeom prst="diamond">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zh-TW" sz="1400" b="0" i="0" u="none" strike="noStrike" cap="none">
                <a:solidFill>
                  <a:srgbClr val="000000"/>
                </a:solidFill>
                <a:latin typeface="Arial"/>
                <a:ea typeface="Arial"/>
                <a:cs typeface="Arial"/>
                <a:sym typeface="Arial"/>
              </a:rPr>
              <a:t>判斷是否為商場會員</a:t>
            </a:r>
            <a:endParaRPr sz="1400" b="0" i="0" u="none" strike="noStrike" cap="none">
              <a:solidFill>
                <a:srgbClr val="000000"/>
              </a:solidFill>
              <a:latin typeface="Arial"/>
              <a:ea typeface="Arial"/>
              <a:cs typeface="Arial"/>
              <a:sym typeface="Arial"/>
            </a:endParaRPr>
          </a:p>
        </p:txBody>
      </p:sp>
      <p:cxnSp>
        <p:nvCxnSpPr>
          <p:cNvPr id="331" name="Google Shape;331;p18"/>
          <p:cNvCxnSpPr>
            <a:stCxn id="329" idx="4"/>
            <a:endCxn id="330" idx="0"/>
          </p:cNvCxnSpPr>
          <p:nvPr/>
        </p:nvCxnSpPr>
        <p:spPr>
          <a:xfrm>
            <a:off x="1635127" y="1867404"/>
            <a:ext cx="0" cy="225600"/>
          </a:xfrm>
          <a:prstGeom prst="straightConnector1">
            <a:avLst/>
          </a:prstGeom>
          <a:noFill/>
          <a:ln w="9525" cap="flat" cmpd="sng">
            <a:solidFill>
              <a:schemeClr val="dk2"/>
            </a:solidFill>
            <a:prstDash val="solid"/>
            <a:round/>
            <a:headEnd type="none" w="sm" len="sm"/>
            <a:tailEnd type="triangle" w="med" len="med"/>
          </a:ln>
        </p:spPr>
      </p:cxnSp>
      <p:sp>
        <p:nvSpPr>
          <p:cNvPr id="332" name="Google Shape;332;p18"/>
          <p:cNvSpPr/>
          <p:nvPr/>
        </p:nvSpPr>
        <p:spPr>
          <a:xfrm>
            <a:off x="716527" y="3587304"/>
            <a:ext cx="1837200" cy="846000"/>
          </a:xfrm>
          <a:prstGeom prst="roundRect">
            <a:avLst>
              <a:gd name="adj" fmla="val 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zh-TW" sz="1400" b="0" i="0" u="none" strike="noStrike" cap="none">
                <a:solidFill>
                  <a:srgbClr val="000000"/>
                </a:solidFill>
                <a:latin typeface="Arial"/>
                <a:ea typeface="Arial"/>
                <a:cs typeface="Arial"/>
                <a:sym typeface="Arial"/>
              </a:rPr>
              <a:t>啟動購物車</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zh-TW" sz="1400" b="0" i="0" u="none" strike="noStrike" cap="none">
                <a:solidFill>
                  <a:srgbClr val="000000"/>
                </a:solidFill>
                <a:latin typeface="Arial"/>
                <a:ea typeface="Arial"/>
                <a:cs typeface="Arial"/>
                <a:sym typeface="Arial"/>
              </a:rPr>
              <a:t>螢幕顯示歡迎</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zh-TW" sz="1400" b="0" i="0" u="none" strike="noStrike" cap="none">
                <a:solidFill>
                  <a:srgbClr val="000000"/>
                </a:solidFill>
                <a:latin typeface="Arial"/>
                <a:ea typeface="Arial"/>
                <a:cs typeface="Arial"/>
                <a:sym typeface="Arial"/>
              </a:rPr>
              <a:t>並執行實名制登錄</a:t>
            </a:r>
            <a:endParaRPr sz="1400" b="0" i="0" u="none" strike="noStrike" cap="none">
              <a:solidFill>
                <a:srgbClr val="000000"/>
              </a:solidFill>
              <a:latin typeface="Arial"/>
              <a:ea typeface="Arial"/>
              <a:cs typeface="Arial"/>
              <a:sym typeface="Arial"/>
            </a:endParaRPr>
          </a:p>
        </p:txBody>
      </p:sp>
      <p:sp>
        <p:nvSpPr>
          <p:cNvPr id="333" name="Google Shape;333;p18"/>
          <p:cNvSpPr txBox="1"/>
          <p:nvPr/>
        </p:nvSpPr>
        <p:spPr>
          <a:xfrm>
            <a:off x="1127527" y="3062979"/>
            <a:ext cx="5076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zh-TW" sz="1400" b="0" i="0" u="none" strike="noStrike" cap="none">
                <a:solidFill>
                  <a:srgbClr val="000000"/>
                </a:solidFill>
                <a:latin typeface="Arial"/>
                <a:ea typeface="Arial"/>
                <a:cs typeface="Arial"/>
                <a:sym typeface="Arial"/>
              </a:rPr>
              <a:t>是</a:t>
            </a:r>
            <a:endParaRPr sz="1400" b="0" i="0" u="none" strike="noStrike" cap="none">
              <a:solidFill>
                <a:srgbClr val="000000"/>
              </a:solidFill>
              <a:latin typeface="Arial"/>
              <a:ea typeface="Arial"/>
              <a:cs typeface="Arial"/>
              <a:sym typeface="Arial"/>
            </a:endParaRPr>
          </a:p>
        </p:txBody>
      </p:sp>
      <p:sp>
        <p:nvSpPr>
          <p:cNvPr id="334" name="Google Shape;334;p18"/>
          <p:cNvSpPr txBox="1"/>
          <p:nvPr/>
        </p:nvSpPr>
        <p:spPr>
          <a:xfrm>
            <a:off x="9580725" y="795200"/>
            <a:ext cx="14505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335" name="Google Shape;335;p18"/>
          <p:cNvCxnSpPr>
            <a:stCxn id="330" idx="2"/>
            <a:endCxn id="332" idx="0"/>
          </p:cNvCxnSpPr>
          <p:nvPr/>
        </p:nvCxnSpPr>
        <p:spPr>
          <a:xfrm>
            <a:off x="1635127" y="2938854"/>
            <a:ext cx="0" cy="648600"/>
          </a:xfrm>
          <a:prstGeom prst="straightConnector1">
            <a:avLst/>
          </a:prstGeom>
          <a:noFill/>
          <a:ln w="9525" cap="flat" cmpd="sng">
            <a:solidFill>
              <a:schemeClr val="dk2"/>
            </a:solidFill>
            <a:prstDash val="solid"/>
            <a:round/>
            <a:headEnd type="none" w="sm" len="sm"/>
            <a:tailEnd type="triangle" w="med" len="med"/>
          </a:ln>
        </p:spPr>
      </p:cxnSp>
      <p:cxnSp>
        <p:nvCxnSpPr>
          <p:cNvPr id="336" name="Google Shape;336;p18"/>
          <p:cNvCxnSpPr>
            <a:endCxn id="329" idx="2"/>
          </p:cNvCxnSpPr>
          <p:nvPr/>
        </p:nvCxnSpPr>
        <p:spPr>
          <a:xfrm rot="5400000" flipH="1">
            <a:off x="2350777" y="1501404"/>
            <a:ext cx="1071600" cy="957600"/>
          </a:xfrm>
          <a:prstGeom prst="bentConnector2">
            <a:avLst/>
          </a:prstGeom>
          <a:noFill/>
          <a:ln w="9525" cap="flat" cmpd="sng">
            <a:solidFill>
              <a:schemeClr val="dk2"/>
            </a:solidFill>
            <a:prstDash val="solid"/>
            <a:round/>
            <a:headEnd type="none" w="sm" len="sm"/>
            <a:tailEnd type="triangle" w="med" len="med"/>
          </a:ln>
        </p:spPr>
      </p:cxnSp>
      <p:cxnSp>
        <p:nvCxnSpPr>
          <p:cNvPr id="337" name="Google Shape;337;p18"/>
          <p:cNvCxnSpPr>
            <a:stCxn id="330" idx="3"/>
          </p:cNvCxnSpPr>
          <p:nvPr/>
        </p:nvCxnSpPr>
        <p:spPr>
          <a:xfrm>
            <a:off x="2724427" y="2515854"/>
            <a:ext cx="640800" cy="0"/>
          </a:xfrm>
          <a:prstGeom prst="straightConnector1">
            <a:avLst/>
          </a:prstGeom>
          <a:noFill/>
          <a:ln w="9525" cap="flat" cmpd="sng">
            <a:solidFill>
              <a:srgbClr val="4C2281"/>
            </a:solidFill>
            <a:prstDash val="solid"/>
            <a:round/>
            <a:headEnd type="none" w="sm" len="sm"/>
            <a:tailEnd type="none" w="sm" len="sm"/>
          </a:ln>
        </p:spPr>
      </p:cxnSp>
      <p:sp>
        <p:nvSpPr>
          <p:cNvPr id="338" name="Google Shape;338;p18"/>
          <p:cNvSpPr txBox="1"/>
          <p:nvPr/>
        </p:nvSpPr>
        <p:spPr>
          <a:xfrm>
            <a:off x="3365355" y="1780066"/>
            <a:ext cx="448372"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zh-TW" sz="1400" b="0" i="0" u="none" strike="noStrike" cap="none">
                <a:solidFill>
                  <a:srgbClr val="000000"/>
                </a:solidFill>
                <a:latin typeface="Arial"/>
                <a:ea typeface="Arial"/>
                <a:cs typeface="Arial"/>
                <a:sym typeface="Arial"/>
              </a:rPr>
              <a:t>否</a:t>
            </a:r>
            <a:endParaRPr sz="1400" b="0" i="0" u="none" strike="noStrike" cap="none">
              <a:solidFill>
                <a:srgbClr val="000000"/>
              </a:solidFill>
              <a:latin typeface="Arial"/>
              <a:ea typeface="Arial"/>
              <a:cs typeface="Arial"/>
              <a:sym typeface="Arial"/>
            </a:endParaRPr>
          </a:p>
        </p:txBody>
      </p:sp>
      <p:sp>
        <p:nvSpPr>
          <p:cNvPr id="339" name="Google Shape;339;p18"/>
          <p:cNvSpPr/>
          <p:nvPr/>
        </p:nvSpPr>
        <p:spPr>
          <a:xfrm>
            <a:off x="4968851" y="688217"/>
            <a:ext cx="1545300" cy="846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zh-TW" sz="1400" b="0" i="0" u="none" strike="noStrike" cap="none">
                <a:solidFill>
                  <a:srgbClr val="000000"/>
                </a:solidFill>
                <a:latin typeface="Arial"/>
                <a:ea typeface="Arial"/>
                <a:cs typeface="Arial"/>
                <a:sym typeface="Arial"/>
              </a:rPr>
              <a:t>AI CNN</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zh-TW" sz="1400" b="0" i="0" u="none" strike="noStrike" cap="none">
                <a:solidFill>
                  <a:srgbClr val="000000"/>
                </a:solidFill>
                <a:latin typeface="Arial"/>
                <a:ea typeface="Arial"/>
                <a:cs typeface="Arial"/>
                <a:sym typeface="Arial"/>
              </a:rPr>
              <a:t>物品辨識</a:t>
            </a:r>
            <a:endParaRPr sz="1400" b="0" i="0" u="none" strike="noStrike" cap="none">
              <a:solidFill>
                <a:srgbClr val="000000"/>
              </a:solidFill>
              <a:latin typeface="Arial"/>
              <a:ea typeface="Arial"/>
              <a:cs typeface="Arial"/>
              <a:sym typeface="Arial"/>
            </a:endParaRPr>
          </a:p>
        </p:txBody>
      </p:sp>
      <p:sp>
        <p:nvSpPr>
          <p:cNvPr id="340" name="Google Shape;340;p18"/>
          <p:cNvSpPr/>
          <p:nvPr/>
        </p:nvSpPr>
        <p:spPr>
          <a:xfrm>
            <a:off x="4701701" y="3058569"/>
            <a:ext cx="2079600" cy="776400"/>
          </a:xfrm>
          <a:prstGeom prst="diamond">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zh-TW" sz="1400" b="0" i="0" u="none" strike="noStrike" cap="none">
                <a:solidFill>
                  <a:srgbClr val="000000"/>
                </a:solidFill>
                <a:latin typeface="Arial"/>
                <a:ea typeface="Arial"/>
                <a:cs typeface="Arial"/>
                <a:sym typeface="Arial"/>
              </a:rPr>
              <a:t>判斷是否為清單上的物品</a:t>
            </a:r>
            <a:endParaRPr sz="1400" b="0" i="0" u="none" strike="noStrike" cap="none">
              <a:solidFill>
                <a:srgbClr val="000000"/>
              </a:solidFill>
              <a:latin typeface="Arial"/>
              <a:ea typeface="Arial"/>
              <a:cs typeface="Arial"/>
              <a:sym typeface="Arial"/>
            </a:endParaRPr>
          </a:p>
        </p:txBody>
      </p:sp>
      <p:sp>
        <p:nvSpPr>
          <p:cNvPr id="341" name="Google Shape;341;p18"/>
          <p:cNvSpPr/>
          <p:nvPr/>
        </p:nvSpPr>
        <p:spPr>
          <a:xfrm>
            <a:off x="3920901" y="4168144"/>
            <a:ext cx="1545300" cy="846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zh-TW" sz="1400" b="0" i="0" u="none" strike="noStrike" cap="none">
                <a:solidFill>
                  <a:srgbClr val="000000"/>
                </a:solidFill>
                <a:latin typeface="Arial"/>
                <a:ea typeface="Arial"/>
                <a:cs typeface="Arial"/>
                <a:sym typeface="Arial"/>
              </a:rPr>
              <a:t>將ePaper上的清單項目打勾</a:t>
            </a:r>
            <a:endParaRPr sz="1400" b="0" i="0" u="none" strike="noStrike" cap="none">
              <a:solidFill>
                <a:srgbClr val="000000"/>
              </a:solidFill>
              <a:latin typeface="Arial"/>
              <a:ea typeface="Arial"/>
              <a:cs typeface="Arial"/>
              <a:sym typeface="Arial"/>
            </a:endParaRPr>
          </a:p>
        </p:txBody>
      </p:sp>
      <p:sp>
        <p:nvSpPr>
          <p:cNvPr id="342" name="Google Shape;342;p18"/>
          <p:cNvSpPr/>
          <p:nvPr/>
        </p:nvSpPr>
        <p:spPr>
          <a:xfrm>
            <a:off x="6016826" y="4168156"/>
            <a:ext cx="1545300" cy="846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zh-TW" sz="1400" b="0" i="0" u="none" strike="noStrike" cap="none">
                <a:solidFill>
                  <a:srgbClr val="000000"/>
                </a:solidFill>
                <a:latin typeface="Arial"/>
                <a:ea typeface="Arial"/>
                <a:cs typeface="Arial"/>
                <a:sym typeface="Arial"/>
              </a:rPr>
              <a:t>新增項目至電子紙和APP的清單</a:t>
            </a:r>
            <a:endParaRPr sz="1400" b="0" i="0" u="none" strike="noStrike" cap="none">
              <a:solidFill>
                <a:srgbClr val="000000"/>
              </a:solidFill>
              <a:latin typeface="Arial"/>
              <a:ea typeface="Arial"/>
              <a:cs typeface="Arial"/>
              <a:sym typeface="Arial"/>
            </a:endParaRPr>
          </a:p>
        </p:txBody>
      </p:sp>
      <p:sp>
        <p:nvSpPr>
          <p:cNvPr id="343" name="Google Shape;343;p18"/>
          <p:cNvSpPr/>
          <p:nvPr/>
        </p:nvSpPr>
        <p:spPr>
          <a:xfrm>
            <a:off x="4701701" y="1867404"/>
            <a:ext cx="2079600" cy="776400"/>
          </a:xfrm>
          <a:prstGeom prst="diamond">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zh-TW" sz="1400" b="0" i="0" u="none" strike="noStrike" cap="none">
                <a:solidFill>
                  <a:srgbClr val="000000"/>
                </a:solidFill>
                <a:latin typeface="Arial"/>
                <a:ea typeface="Arial"/>
                <a:cs typeface="Arial"/>
                <a:sym typeface="Arial"/>
              </a:rPr>
              <a:t>是否可以判斷商品</a:t>
            </a:r>
            <a:endParaRPr sz="1400" b="0" i="0" u="none" strike="noStrike" cap="none">
              <a:solidFill>
                <a:srgbClr val="000000"/>
              </a:solidFill>
              <a:latin typeface="Arial"/>
              <a:ea typeface="Arial"/>
              <a:cs typeface="Arial"/>
              <a:sym typeface="Arial"/>
            </a:endParaRPr>
          </a:p>
        </p:txBody>
      </p:sp>
      <p:cxnSp>
        <p:nvCxnSpPr>
          <p:cNvPr id="344" name="Google Shape;344;p18"/>
          <p:cNvCxnSpPr>
            <a:stCxn id="340" idx="1"/>
            <a:endCxn id="341" idx="0"/>
          </p:cNvCxnSpPr>
          <p:nvPr/>
        </p:nvCxnSpPr>
        <p:spPr>
          <a:xfrm flipH="1">
            <a:off x="4693601" y="3446769"/>
            <a:ext cx="8100" cy="721500"/>
          </a:xfrm>
          <a:prstGeom prst="straightConnector1">
            <a:avLst/>
          </a:prstGeom>
          <a:noFill/>
          <a:ln w="9525" cap="flat" cmpd="sng">
            <a:solidFill>
              <a:schemeClr val="dk2"/>
            </a:solidFill>
            <a:prstDash val="solid"/>
            <a:round/>
            <a:headEnd type="none" w="sm" len="sm"/>
            <a:tailEnd type="triangle" w="med" len="med"/>
          </a:ln>
        </p:spPr>
      </p:cxnSp>
      <p:cxnSp>
        <p:nvCxnSpPr>
          <p:cNvPr id="345" name="Google Shape;345;p18"/>
          <p:cNvCxnSpPr>
            <a:stCxn id="340" idx="3"/>
            <a:endCxn id="342" idx="0"/>
          </p:cNvCxnSpPr>
          <p:nvPr/>
        </p:nvCxnSpPr>
        <p:spPr>
          <a:xfrm>
            <a:off x="6781301" y="3446769"/>
            <a:ext cx="8100" cy="721500"/>
          </a:xfrm>
          <a:prstGeom prst="straightConnector1">
            <a:avLst/>
          </a:prstGeom>
          <a:noFill/>
          <a:ln w="9525" cap="flat" cmpd="sng">
            <a:solidFill>
              <a:schemeClr val="dk2"/>
            </a:solidFill>
            <a:prstDash val="solid"/>
            <a:round/>
            <a:headEnd type="none" w="sm" len="sm"/>
            <a:tailEnd type="triangle" w="med" len="med"/>
          </a:ln>
        </p:spPr>
      </p:cxnSp>
      <p:sp>
        <p:nvSpPr>
          <p:cNvPr id="346" name="Google Shape;346;p18"/>
          <p:cNvSpPr txBox="1"/>
          <p:nvPr/>
        </p:nvSpPr>
        <p:spPr>
          <a:xfrm>
            <a:off x="4249626" y="3607419"/>
            <a:ext cx="5076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zh-TW" sz="1400" b="0" i="0" u="none" strike="noStrike" cap="none">
                <a:solidFill>
                  <a:srgbClr val="000000"/>
                </a:solidFill>
                <a:latin typeface="Arial"/>
                <a:ea typeface="Arial"/>
                <a:cs typeface="Arial"/>
                <a:sym typeface="Arial"/>
              </a:rPr>
              <a:t>是</a:t>
            </a:r>
            <a:endParaRPr sz="1400" b="0" i="0" u="none" strike="noStrike" cap="none">
              <a:solidFill>
                <a:srgbClr val="000000"/>
              </a:solidFill>
              <a:latin typeface="Arial"/>
              <a:ea typeface="Arial"/>
              <a:cs typeface="Arial"/>
              <a:sym typeface="Arial"/>
            </a:endParaRPr>
          </a:p>
        </p:txBody>
      </p:sp>
      <p:sp>
        <p:nvSpPr>
          <p:cNvPr id="347" name="Google Shape;347;p18"/>
          <p:cNvSpPr txBox="1"/>
          <p:nvPr/>
        </p:nvSpPr>
        <p:spPr>
          <a:xfrm>
            <a:off x="6789413" y="3607419"/>
            <a:ext cx="4464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zh-TW" sz="1400" b="0" i="0" u="none" strike="noStrike" cap="none">
                <a:solidFill>
                  <a:srgbClr val="000000"/>
                </a:solidFill>
                <a:latin typeface="Arial"/>
                <a:ea typeface="Arial"/>
                <a:cs typeface="Arial"/>
                <a:sym typeface="Arial"/>
              </a:rPr>
              <a:t>否</a:t>
            </a:r>
            <a:endParaRPr sz="1400" b="0" i="0" u="none" strike="noStrike" cap="none">
              <a:solidFill>
                <a:srgbClr val="000000"/>
              </a:solidFill>
              <a:latin typeface="Arial"/>
              <a:ea typeface="Arial"/>
              <a:cs typeface="Arial"/>
              <a:sym typeface="Arial"/>
            </a:endParaRPr>
          </a:p>
        </p:txBody>
      </p:sp>
      <p:sp>
        <p:nvSpPr>
          <p:cNvPr id="348" name="Google Shape;348;p18"/>
          <p:cNvSpPr txBox="1"/>
          <p:nvPr/>
        </p:nvSpPr>
        <p:spPr>
          <a:xfrm>
            <a:off x="5466201" y="2658369"/>
            <a:ext cx="5076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zh-TW" sz="1400" b="0" i="0" u="none" strike="noStrike" cap="none">
                <a:solidFill>
                  <a:srgbClr val="000000"/>
                </a:solidFill>
                <a:latin typeface="Arial"/>
                <a:ea typeface="Arial"/>
                <a:cs typeface="Arial"/>
                <a:sym typeface="Arial"/>
              </a:rPr>
              <a:t>是</a:t>
            </a:r>
            <a:endParaRPr sz="1400" b="0" i="0" u="none" strike="noStrike" cap="none">
              <a:solidFill>
                <a:srgbClr val="000000"/>
              </a:solidFill>
              <a:latin typeface="Arial"/>
              <a:ea typeface="Arial"/>
              <a:cs typeface="Arial"/>
              <a:sym typeface="Arial"/>
            </a:endParaRPr>
          </a:p>
        </p:txBody>
      </p:sp>
      <p:cxnSp>
        <p:nvCxnSpPr>
          <p:cNvPr id="349" name="Google Shape;349;p18"/>
          <p:cNvCxnSpPr>
            <a:stCxn id="339" idx="2"/>
            <a:endCxn id="343" idx="0"/>
          </p:cNvCxnSpPr>
          <p:nvPr/>
        </p:nvCxnSpPr>
        <p:spPr>
          <a:xfrm>
            <a:off x="5741501" y="1534217"/>
            <a:ext cx="0" cy="333300"/>
          </a:xfrm>
          <a:prstGeom prst="straightConnector1">
            <a:avLst/>
          </a:prstGeom>
          <a:noFill/>
          <a:ln w="9525" cap="flat" cmpd="sng">
            <a:solidFill>
              <a:schemeClr val="dk2"/>
            </a:solidFill>
            <a:prstDash val="solid"/>
            <a:round/>
            <a:headEnd type="none" w="sm" len="sm"/>
            <a:tailEnd type="triangle" w="med" len="med"/>
          </a:ln>
        </p:spPr>
      </p:cxnSp>
      <p:cxnSp>
        <p:nvCxnSpPr>
          <p:cNvPr id="350" name="Google Shape;350;p18"/>
          <p:cNvCxnSpPr>
            <a:stCxn id="343" idx="3"/>
            <a:endCxn id="339" idx="3"/>
          </p:cNvCxnSpPr>
          <p:nvPr/>
        </p:nvCxnSpPr>
        <p:spPr>
          <a:xfrm rot="10800000">
            <a:off x="6514001" y="1111104"/>
            <a:ext cx="267300" cy="1144500"/>
          </a:xfrm>
          <a:prstGeom prst="bentConnector3">
            <a:avLst>
              <a:gd name="adj1" fmla="val -85522"/>
            </a:avLst>
          </a:prstGeom>
          <a:noFill/>
          <a:ln w="9525" cap="flat" cmpd="sng">
            <a:solidFill>
              <a:schemeClr val="dk2"/>
            </a:solidFill>
            <a:prstDash val="solid"/>
            <a:round/>
            <a:headEnd type="none" w="sm" len="sm"/>
            <a:tailEnd type="triangle" w="med" len="med"/>
          </a:ln>
        </p:spPr>
      </p:cxnSp>
      <p:cxnSp>
        <p:nvCxnSpPr>
          <p:cNvPr id="351" name="Google Shape;351;p18"/>
          <p:cNvCxnSpPr>
            <a:stCxn id="343" idx="2"/>
            <a:endCxn id="340" idx="0"/>
          </p:cNvCxnSpPr>
          <p:nvPr/>
        </p:nvCxnSpPr>
        <p:spPr>
          <a:xfrm>
            <a:off x="5741501" y="2643804"/>
            <a:ext cx="0" cy="414900"/>
          </a:xfrm>
          <a:prstGeom prst="straightConnector1">
            <a:avLst/>
          </a:prstGeom>
          <a:noFill/>
          <a:ln w="9525" cap="flat" cmpd="sng">
            <a:solidFill>
              <a:schemeClr val="dk2"/>
            </a:solidFill>
            <a:prstDash val="solid"/>
            <a:round/>
            <a:headEnd type="none" w="sm" len="sm"/>
            <a:tailEnd type="triangle" w="med" len="med"/>
          </a:ln>
        </p:spPr>
      </p:cxnSp>
      <p:sp>
        <p:nvSpPr>
          <p:cNvPr id="352" name="Google Shape;352;p18"/>
          <p:cNvSpPr txBox="1"/>
          <p:nvPr/>
        </p:nvSpPr>
        <p:spPr>
          <a:xfrm>
            <a:off x="7107550" y="1575369"/>
            <a:ext cx="4464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zh-TW" sz="1400" b="0" i="0" u="none" strike="noStrike" cap="none">
                <a:solidFill>
                  <a:srgbClr val="000000"/>
                </a:solidFill>
                <a:latin typeface="Arial"/>
                <a:ea typeface="Arial"/>
                <a:cs typeface="Arial"/>
                <a:sym typeface="Arial"/>
              </a:rPr>
              <a:t>否</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57" name="Google Shape;357;p19"/>
          <p:cNvSpPr txBox="1">
            <a:spLocks noGrp="1"/>
          </p:cNvSpPr>
          <p:nvPr>
            <p:ph type="title"/>
          </p:nvPr>
        </p:nvSpPr>
        <p:spPr>
          <a:xfrm>
            <a:off x="342657" y="690947"/>
            <a:ext cx="7739400" cy="1026300"/>
          </a:xfrm>
          <a:prstGeom prst="rect">
            <a:avLst/>
          </a:prstGeom>
          <a:noFill/>
          <a:ln>
            <a:noFill/>
          </a:ln>
        </p:spPr>
        <p:txBody>
          <a:bodyPr spcFirstLastPara="1" wrap="square" lIns="68575" tIns="34275" rIns="68575" bIns="34275" anchor="ctr" anchorCtr="0">
            <a:normAutofit/>
          </a:bodyPr>
          <a:lstStyle/>
          <a:p>
            <a:pPr marL="0" lvl="0" indent="0" algn="l" rtl="0">
              <a:lnSpc>
                <a:spcPct val="100000"/>
              </a:lnSpc>
              <a:spcBef>
                <a:spcPts val="0"/>
              </a:spcBef>
              <a:spcAft>
                <a:spcPts val="0"/>
              </a:spcAft>
              <a:buClr>
                <a:schemeClr val="accent1"/>
              </a:buClr>
              <a:buSzPts val="3000"/>
              <a:buFont typeface="Arial"/>
              <a:buNone/>
            </a:pPr>
            <a:r>
              <a:rPr lang="zh-TW" sz="3000" b="1"/>
              <a:t>Agenda</a:t>
            </a:r>
            <a:endParaRPr sz="3000" b="1"/>
          </a:p>
        </p:txBody>
      </p:sp>
      <p:sp>
        <p:nvSpPr>
          <p:cNvPr id="358" name="Google Shape;358;p19"/>
          <p:cNvSpPr txBox="1">
            <a:spLocks noGrp="1"/>
          </p:cNvSpPr>
          <p:nvPr>
            <p:ph type="body" idx="1"/>
          </p:nvPr>
        </p:nvSpPr>
        <p:spPr>
          <a:xfrm>
            <a:off x="342607" y="1800218"/>
            <a:ext cx="8458800" cy="2993100"/>
          </a:xfrm>
          <a:prstGeom prst="rect">
            <a:avLst/>
          </a:prstGeom>
          <a:noFill/>
          <a:ln>
            <a:noFill/>
          </a:ln>
        </p:spPr>
        <p:txBody>
          <a:bodyPr spcFirstLastPara="1" wrap="square" lIns="68575" tIns="34275" rIns="68575" bIns="34275" anchor="t" anchorCtr="0">
            <a:normAutofit/>
          </a:bodyPr>
          <a:lstStyle/>
          <a:p>
            <a:pPr marL="177800" lvl="0" indent="-171450" algn="l" rtl="0">
              <a:lnSpc>
                <a:spcPct val="100000"/>
              </a:lnSpc>
              <a:spcBef>
                <a:spcPts val="0"/>
              </a:spcBef>
              <a:spcAft>
                <a:spcPts val="0"/>
              </a:spcAft>
              <a:buClr>
                <a:schemeClr val="accent5"/>
              </a:buClr>
              <a:buSzPts val="2100"/>
              <a:buChar char="•"/>
            </a:pPr>
            <a:r>
              <a:rPr lang="zh-TW" b="1">
                <a:solidFill>
                  <a:schemeClr val="accent5"/>
                </a:solidFill>
              </a:rPr>
              <a:t>作品概述</a:t>
            </a:r>
            <a:endParaRPr b="1">
              <a:solidFill>
                <a:schemeClr val="accent5"/>
              </a:solidFill>
            </a:endParaRPr>
          </a:p>
          <a:p>
            <a:pPr marL="177800" lvl="0" indent="-171450" algn="l" rtl="0">
              <a:lnSpc>
                <a:spcPct val="100000"/>
              </a:lnSpc>
              <a:spcBef>
                <a:spcPts val="500"/>
              </a:spcBef>
              <a:spcAft>
                <a:spcPts val="0"/>
              </a:spcAft>
              <a:buClr>
                <a:schemeClr val="accent5"/>
              </a:buClr>
              <a:buSzPts val="2100"/>
              <a:buChar char="•"/>
            </a:pPr>
            <a:r>
              <a:rPr lang="zh-TW" b="1">
                <a:solidFill>
                  <a:schemeClr val="accent5"/>
                </a:solidFill>
              </a:rPr>
              <a:t>難點&amp;創新</a:t>
            </a:r>
            <a:endParaRPr b="1">
              <a:solidFill>
                <a:schemeClr val="accent5"/>
              </a:solidFill>
            </a:endParaRPr>
          </a:p>
          <a:p>
            <a:pPr marL="177800" lvl="0" indent="-171450" algn="l" rtl="0">
              <a:lnSpc>
                <a:spcPct val="100000"/>
              </a:lnSpc>
              <a:spcBef>
                <a:spcPts val="500"/>
              </a:spcBef>
              <a:spcAft>
                <a:spcPts val="0"/>
              </a:spcAft>
              <a:buClr>
                <a:schemeClr val="accent5"/>
              </a:buClr>
              <a:buSzPts val="2100"/>
              <a:buChar char="•"/>
            </a:pPr>
            <a:r>
              <a:rPr lang="zh-TW" b="1">
                <a:solidFill>
                  <a:schemeClr val="accent5"/>
                </a:solidFill>
              </a:rPr>
              <a:t>設計&amp;實現</a:t>
            </a:r>
            <a:endParaRPr b="1">
              <a:solidFill>
                <a:schemeClr val="accent5"/>
              </a:solidFill>
            </a:endParaRPr>
          </a:p>
          <a:p>
            <a:pPr marL="177800" lvl="0" indent="-171450" algn="l" rtl="0">
              <a:lnSpc>
                <a:spcPct val="100000"/>
              </a:lnSpc>
              <a:spcBef>
                <a:spcPts val="500"/>
              </a:spcBef>
              <a:spcAft>
                <a:spcPts val="0"/>
              </a:spcAft>
              <a:buClr>
                <a:schemeClr val="accent5"/>
              </a:buClr>
              <a:buSzPts val="2100"/>
              <a:buChar char="•"/>
            </a:pPr>
            <a:r>
              <a:rPr lang="zh-TW" b="1">
                <a:solidFill>
                  <a:schemeClr val="dk1"/>
                </a:solidFill>
              </a:rPr>
              <a:t>成果展示</a:t>
            </a:r>
            <a:endParaRPr/>
          </a:p>
          <a:p>
            <a:pPr marL="177800" lvl="0" indent="-171450" algn="l" rtl="0">
              <a:lnSpc>
                <a:spcPct val="100000"/>
              </a:lnSpc>
              <a:spcBef>
                <a:spcPts val="500"/>
              </a:spcBef>
              <a:spcAft>
                <a:spcPts val="0"/>
              </a:spcAft>
              <a:buClr>
                <a:schemeClr val="accent5"/>
              </a:buClr>
              <a:buSzPts val="2100"/>
              <a:buChar char="•"/>
            </a:pPr>
            <a:r>
              <a:rPr lang="zh-TW" b="1">
                <a:solidFill>
                  <a:schemeClr val="accent5"/>
                </a:solidFill>
              </a:rPr>
              <a:t>demo</a:t>
            </a:r>
            <a:endParaRPr b="1">
              <a:solidFill>
                <a:schemeClr val="accent5"/>
              </a:solidFill>
            </a:endParaRPr>
          </a:p>
          <a:p>
            <a:pPr marL="177800" lvl="0" indent="-171450" algn="l" rtl="0">
              <a:lnSpc>
                <a:spcPct val="100000"/>
              </a:lnSpc>
              <a:spcBef>
                <a:spcPts val="500"/>
              </a:spcBef>
              <a:spcAft>
                <a:spcPts val="0"/>
              </a:spcAft>
              <a:buClr>
                <a:schemeClr val="accent5"/>
              </a:buClr>
              <a:buSzPts val="2100"/>
              <a:buChar char="•"/>
            </a:pPr>
            <a:r>
              <a:rPr lang="zh-TW" b="1">
                <a:solidFill>
                  <a:schemeClr val="accent5"/>
                </a:solidFill>
              </a:rPr>
              <a:t>總結&amp;展望</a:t>
            </a:r>
            <a:endParaRPr/>
          </a:p>
          <a:p>
            <a:pPr marL="0" lvl="0" indent="0" algn="l" rtl="0">
              <a:lnSpc>
                <a:spcPct val="100000"/>
              </a:lnSpc>
              <a:spcBef>
                <a:spcPts val="500"/>
              </a:spcBef>
              <a:spcAft>
                <a:spcPts val="0"/>
              </a:spcAft>
              <a:buSzPts val="2100"/>
              <a:buNone/>
            </a:pP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E38BEC70-74A0-402B-9CDC-6BBCBBBF1D5C}"/>
              </a:ext>
            </a:extLst>
          </p:cNvPr>
          <p:cNvSpPr>
            <a:spLocks noGrp="1"/>
          </p:cNvSpPr>
          <p:nvPr>
            <p:ph type="title"/>
          </p:nvPr>
        </p:nvSpPr>
        <p:spPr>
          <a:xfrm>
            <a:off x="342779" y="328613"/>
            <a:ext cx="8458442" cy="754380"/>
          </a:xfrm>
        </p:spPr>
        <p:txBody>
          <a:bodyPr/>
          <a:lstStyle/>
          <a:p>
            <a:r>
              <a:rPr lang="zh-TW" altLang="en-US" sz="2800" b="1" dirty="0"/>
              <a:t>作品照片</a:t>
            </a:r>
          </a:p>
        </p:txBody>
      </p:sp>
      <p:pic>
        <p:nvPicPr>
          <p:cNvPr id="9" name="圖片 8">
            <a:extLst>
              <a:ext uri="{FF2B5EF4-FFF2-40B4-BE49-F238E27FC236}">
                <a16:creationId xmlns:a16="http://schemas.microsoft.com/office/drawing/2014/main" id="{39097D10-53B3-4028-A720-A6A37486A7F8}"/>
              </a:ext>
            </a:extLst>
          </p:cNvPr>
          <p:cNvPicPr>
            <a:picLocks noChangeAspect="1"/>
          </p:cNvPicPr>
          <p:nvPr/>
        </p:nvPicPr>
        <p:blipFill>
          <a:blip r:embed="rId2"/>
          <a:stretch>
            <a:fillRect/>
          </a:stretch>
        </p:blipFill>
        <p:spPr>
          <a:xfrm>
            <a:off x="1985963" y="100012"/>
            <a:ext cx="6419849" cy="4814887"/>
          </a:xfrm>
          <a:prstGeom prst="rect">
            <a:avLst/>
          </a:prstGeom>
        </p:spPr>
      </p:pic>
    </p:spTree>
    <p:extLst>
      <p:ext uri="{BB962C8B-B14F-4D97-AF65-F5344CB8AC3E}">
        <p14:creationId xmlns:p14="http://schemas.microsoft.com/office/powerpoint/2010/main" val="21250394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3"/>
          <p:cNvSpPr txBox="1">
            <a:spLocks noGrp="1"/>
          </p:cNvSpPr>
          <p:nvPr>
            <p:ph type="title"/>
          </p:nvPr>
        </p:nvSpPr>
        <p:spPr>
          <a:xfrm>
            <a:off x="342657" y="690947"/>
            <a:ext cx="7739506" cy="1026344"/>
          </a:xfrm>
          <a:prstGeom prst="rect">
            <a:avLst/>
          </a:prstGeom>
          <a:noFill/>
          <a:ln>
            <a:noFill/>
          </a:ln>
        </p:spPr>
        <p:txBody>
          <a:bodyPr spcFirstLastPara="1" wrap="square" lIns="68575" tIns="34275" rIns="68575" bIns="34275" anchor="ctr" anchorCtr="0">
            <a:normAutofit/>
          </a:bodyPr>
          <a:lstStyle/>
          <a:p>
            <a:pPr marL="0" lvl="0" indent="0" algn="l" rtl="0">
              <a:lnSpc>
                <a:spcPct val="100000"/>
              </a:lnSpc>
              <a:spcBef>
                <a:spcPts val="0"/>
              </a:spcBef>
              <a:spcAft>
                <a:spcPts val="0"/>
              </a:spcAft>
              <a:buClr>
                <a:schemeClr val="accent1"/>
              </a:buClr>
              <a:buSzPts val="3000"/>
              <a:buFont typeface="Arial"/>
              <a:buNone/>
            </a:pPr>
            <a:r>
              <a:rPr lang="zh-TW" sz="3000" b="1" dirty="0"/>
              <a:t>Agenda</a:t>
            </a:r>
            <a:endParaRPr sz="3000" b="1" dirty="0"/>
          </a:p>
        </p:txBody>
      </p:sp>
      <p:sp>
        <p:nvSpPr>
          <p:cNvPr id="116" name="Google Shape;116;p3"/>
          <p:cNvSpPr txBox="1">
            <a:spLocks noGrp="1"/>
          </p:cNvSpPr>
          <p:nvPr>
            <p:ph type="body" idx="1"/>
          </p:nvPr>
        </p:nvSpPr>
        <p:spPr>
          <a:xfrm>
            <a:off x="342657" y="1807368"/>
            <a:ext cx="8458800" cy="2993100"/>
          </a:xfrm>
          <a:prstGeom prst="rect">
            <a:avLst/>
          </a:prstGeom>
          <a:noFill/>
          <a:ln>
            <a:noFill/>
          </a:ln>
        </p:spPr>
        <p:txBody>
          <a:bodyPr spcFirstLastPara="1" wrap="square" lIns="68575" tIns="34275" rIns="68575" bIns="34275" anchor="t" anchorCtr="0">
            <a:normAutofit/>
          </a:bodyPr>
          <a:lstStyle/>
          <a:p>
            <a:pPr marL="177800" lvl="0" indent="-171450" algn="l" rtl="0">
              <a:lnSpc>
                <a:spcPct val="100000"/>
              </a:lnSpc>
              <a:spcBef>
                <a:spcPts val="0"/>
              </a:spcBef>
              <a:spcAft>
                <a:spcPts val="0"/>
              </a:spcAft>
              <a:buSzPts val="2100"/>
              <a:buFont typeface="Arial"/>
              <a:buChar char="•"/>
            </a:pPr>
            <a:r>
              <a:rPr lang="zh-TW" b="1" dirty="0"/>
              <a:t>作品概述</a:t>
            </a:r>
            <a:endParaRPr b="1" dirty="0"/>
          </a:p>
          <a:p>
            <a:pPr marL="177800" lvl="0" indent="0" algn="l" rtl="0">
              <a:lnSpc>
                <a:spcPct val="100000"/>
              </a:lnSpc>
              <a:spcBef>
                <a:spcPts val="0"/>
              </a:spcBef>
              <a:spcAft>
                <a:spcPts val="0"/>
              </a:spcAft>
              <a:buSzPts val="2100"/>
              <a:buNone/>
            </a:pPr>
            <a:r>
              <a:rPr lang="zh-TW" b="1" dirty="0"/>
              <a:t>-創作動機</a:t>
            </a:r>
            <a:endParaRPr b="1" dirty="0"/>
          </a:p>
          <a:p>
            <a:pPr marL="177800" lvl="0" indent="0" algn="l" rtl="0">
              <a:lnSpc>
                <a:spcPct val="100000"/>
              </a:lnSpc>
              <a:spcBef>
                <a:spcPts val="0"/>
              </a:spcBef>
              <a:spcAft>
                <a:spcPts val="0"/>
              </a:spcAft>
              <a:buSzPts val="2100"/>
              <a:buNone/>
            </a:pPr>
            <a:r>
              <a:rPr lang="zh-TW" b="1" dirty="0"/>
              <a:t>-摘要</a:t>
            </a:r>
            <a:endParaRPr b="1" dirty="0"/>
          </a:p>
          <a:p>
            <a:pPr marL="177800" lvl="0" indent="-171450" algn="l" rtl="0">
              <a:lnSpc>
                <a:spcPct val="100000"/>
              </a:lnSpc>
              <a:spcBef>
                <a:spcPts val="500"/>
              </a:spcBef>
              <a:spcAft>
                <a:spcPts val="0"/>
              </a:spcAft>
              <a:buClr>
                <a:schemeClr val="accent5"/>
              </a:buClr>
              <a:buSzPts val="2100"/>
              <a:buFont typeface="Arial"/>
              <a:buChar char="•"/>
            </a:pPr>
            <a:r>
              <a:rPr lang="zh-TW" b="1" dirty="0">
                <a:solidFill>
                  <a:schemeClr val="accent5"/>
                </a:solidFill>
              </a:rPr>
              <a:t>難點&amp;創新</a:t>
            </a:r>
            <a:endParaRPr dirty="0">
              <a:solidFill>
                <a:schemeClr val="accent5"/>
              </a:solidFill>
            </a:endParaRPr>
          </a:p>
          <a:p>
            <a:pPr marL="177800" lvl="0" indent="-171450" algn="l" rtl="0">
              <a:lnSpc>
                <a:spcPct val="100000"/>
              </a:lnSpc>
              <a:spcBef>
                <a:spcPts val="500"/>
              </a:spcBef>
              <a:spcAft>
                <a:spcPts val="0"/>
              </a:spcAft>
              <a:buClr>
                <a:schemeClr val="accent5"/>
              </a:buClr>
              <a:buSzPts val="2100"/>
              <a:buFont typeface="Arial"/>
              <a:buChar char="•"/>
            </a:pPr>
            <a:r>
              <a:rPr lang="zh-TW" b="1" dirty="0">
                <a:solidFill>
                  <a:schemeClr val="accent5"/>
                </a:solidFill>
              </a:rPr>
              <a:t>設計&amp;實現</a:t>
            </a:r>
            <a:endParaRPr b="1" dirty="0">
              <a:solidFill>
                <a:schemeClr val="accent5"/>
              </a:solidFill>
            </a:endParaRPr>
          </a:p>
          <a:p>
            <a:pPr marL="177800" lvl="0" indent="-171450" algn="l" rtl="0">
              <a:lnSpc>
                <a:spcPct val="100000"/>
              </a:lnSpc>
              <a:spcBef>
                <a:spcPts val="500"/>
              </a:spcBef>
              <a:spcAft>
                <a:spcPts val="0"/>
              </a:spcAft>
              <a:buClr>
                <a:schemeClr val="accent5"/>
              </a:buClr>
              <a:buSzPts val="2100"/>
              <a:buChar char="•"/>
            </a:pPr>
            <a:r>
              <a:rPr lang="zh-TW" b="1" dirty="0">
                <a:solidFill>
                  <a:schemeClr val="accent5"/>
                </a:solidFill>
              </a:rPr>
              <a:t>成果展示</a:t>
            </a:r>
            <a:endParaRPr b="1" dirty="0">
              <a:solidFill>
                <a:schemeClr val="accent5"/>
              </a:solidFill>
            </a:endParaRPr>
          </a:p>
          <a:p>
            <a:pPr marL="177800" lvl="0" indent="-171450" algn="l" rtl="0">
              <a:lnSpc>
                <a:spcPct val="100000"/>
              </a:lnSpc>
              <a:spcBef>
                <a:spcPts val="500"/>
              </a:spcBef>
              <a:spcAft>
                <a:spcPts val="0"/>
              </a:spcAft>
              <a:buClr>
                <a:schemeClr val="accent5"/>
              </a:buClr>
              <a:buSzPts val="2100"/>
              <a:buChar char="•"/>
            </a:pPr>
            <a:r>
              <a:rPr lang="zh-TW" b="1" dirty="0">
                <a:solidFill>
                  <a:schemeClr val="accent5"/>
                </a:solidFill>
              </a:rPr>
              <a:t>demo</a:t>
            </a:r>
            <a:endParaRPr b="1" dirty="0">
              <a:solidFill>
                <a:schemeClr val="accent5"/>
              </a:solidFill>
            </a:endParaRPr>
          </a:p>
          <a:p>
            <a:pPr marL="177800" lvl="0" indent="-171450" algn="l" rtl="0">
              <a:lnSpc>
                <a:spcPct val="100000"/>
              </a:lnSpc>
              <a:spcBef>
                <a:spcPts val="500"/>
              </a:spcBef>
              <a:spcAft>
                <a:spcPts val="0"/>
              </a:spcAft>
              <a:buClr>
                <a:schemeClr val="accent5"/>
              </a:buClr>
              <a:buSzPts val="2100"/>
              <a:buChar char="•"/>
            </a:pPr>
            <a:r>
              <a:rPr lang="zh-TW" b="1" dirty="0">
                <a:solidFill>
                  <a:schemeClr val="accent5"/>
                </a:solidFill>
              </a:rPr>
              <a:t>總結&amp;展望</a:t>
            </a:r>
            <a:endParaRPr dirty="0"/>
          </a:p>
          <a:p>
            <a:pPr marL="0" lvl="0" indent="0" algn="l" rtl="0">
              <a:lnSpc>
                <a:spcPct val="100000"/>
              </a:lnSpc>
              <a:spcBef>
                <a:spcPts val="500"/>
              </a:spcBef>
              <a:spcAft>
                <a:spcPts val="0"/>
              </a:spcAft>
              <a:buSzPts val="2100"/>
              <a:buNone/>
            </a:pPr>
            <a:endParaRPr b="1" dirty="0">
              <a:solidFill>
                <a:srgbClr val="BFBFBF"/>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E38BEC70-74A0-402B-9CDC-6BBCBBBF1D5C}"/>
              </a:ext>
            </a:extLst>
          </p:cNvPr>
          <p:cNvSpPr>
            <a:spLocks noGrp="1"/>
          </p:cNvSpPr>
          <p:nvPr>
            <p:ph type="title"/>
          </p:nvPr>
        </p:nvSpPr>
        <p:spPr>
          <a:xfrm>
            <a:off x="342779" y="328613"/>
            <a:ext cx="8458442" cy="754380"/>
          </a:xfrm>
        </p:spPr>
        <p:txBody>
          <a:bodyPr/>
          <a:lstStyle/>
          <a:p>
            <a:r>
              <a:rPr lang="zh-TW" altLang="en-US" sz="2800" b="1" dirty="0"/>
              <a:t>作品照片</a:t>
            </a:r>
          </a:p>
        </p:txBody>
      </p:sp>
      <p:pic>
        <p:nvPicPr>
          <p:cNvPr id="3" name="圖片 2">
            <a:extLst>
              <a:ext uri="{FF2B5EF4-FFF2-40B4-BE49-F238E27FC236}">
                <a16:creationId xmlns:a16="http://schemas.microsoft.com/office/drawing/2014/main" id="{9364C4A5-98CC-4A6D-9E35-2CE7EEE6ED92}"/>
              </a:ext>
            </a:extLst>
          </p:cNvPr>
          <p:cNvPicPr>
            <a:picLocks noChangeAspect="1"/>
          </p:cNvPicPr>
          <p:nvPr/>
        </p:nvPicPr>
        <p:blipFill>
          <a:blip r:embed="rId2"/>
          <a:stretch>
            <a:fillRect/>
          </a:stretch>
        </p:blipFill>
        <p:spPr>
          <a:xfrm rot="5400000">
            <a:off x="1457325" y="814390"/>
            <a:ext cx="4571997" cy="3428998"/>
          </a:xfrm>
          <a:prstGeom prst="rect">
            <a:avLst/>
          </a:prstGeom>
        </p:spPr>
      </p:pic>
      <p:pic>
        <p:nvPicPr>
          <p:cNvPr id="6" name="圖片 5">
            <a:extLst>
              <a:ext uri="{FF2B5EF4-FFF2-40B4-BE49-F238E27FC236}">
                <a16:creationId xmlns:a16="http://schemas.microsoft.com/office/drawing/2014/main" id="{A37E2347-F8D4-4302-B054-A653952FE516}"/>
              </a:ext>
            </a:extLst>
          </p:cNvPr>
          <p:cNvPicPr>
            <a:picLocks noChangeAspect="1"/>
          </p:cNvPicPr>
          <p:nvPr/>
        </p:nvPicPr>
        <p:blipFill>
          <a:blip r:embed="rId3"/>
          <a:stretch>
            <a:fillRect/>
          </a:stretch>
        </p:blipFill>
        <p:spPr>
          <a:xfrm rot="5400000">
            <a:off x="4957764" y="814389"/>
            <a:ext cx="4571997" cy="3428998"/>
          </a:xfrm>
          <a:prstGeom prst="rect">
            <a:avLst/>
          </a:prstGeom>
        </p:spPr>
      </p:pic>
    </p:spTree>
    <p:extLst>
      <p:ext uri="{BB962C8B-B14F-4D97-AF65-F5344CB8AC3E}">
        <p14:creationId xmlns:p14="http://schemas.microsoft.com/office/powerpoint/2010/main" val="3532570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0" name="Google Shape;380;g13df2aa7aab_3_0"/>
          <p:cNvSpPr txBox="1">
            <a:spLocks noGrp="1"/>
          </p:cNvSpPr>
          <p:nvPr>
            <p:ph type="title"/>
          </p:nvPr>
        </p:nvSpPr>
        <p:spPr>
          <a:xfrm>
            <a:off x="342900" y="0"/>
            <a:ext cx="8458500" cy="754500"/>
          </a:xfrm>
          <a:prstGeom prst="rect">
            <a:avLst/>
          </a:prstGeom>
        </p:spPr>
        <p:txBody>
          <a:bodyPr spcFirstLastPara="1" wrap="square" lIns="68575" tIns="34275" rIns="68575" bIns="34275" anchor="b" anchorCtr="0">
            <a:noAutofit/>
          </a:bodyPr>
          <a:lstStyle/>
          <a:p>
            <a:pPr marL="0" lvl="0" indent="0" algn="l" rtl="0">
              <a:spcBef>
                <a:spcPts val="0"/>
              </a:spcBef>
              <a:spcAft>
                <a:spcPts val="0"/>
              </a:spcAft>
              <a:buClr>
                <a:schemeClr val="dk1"/>
              </a:buClr>
              <a:buSzPts val="2400"/>
              <a:buFont typeface="Arial"/>
              <a:buNone/>
            </a:pPr>
            <a:r>
              <a:rPr lang="zh-TW" b="1"/>
              <a:t>成果展示-手機購物備忘清單APP</a:t>
            </a:r>
            <a:endParaRPr/>
          </a:p>
        </p:txBody>
      </p:sp>
      <p:pic>
        <p:nvPicPr>
          <p:cNvPr id="381" name="Google Shape;381;g13df2aa7aab_3_0"/>
          <p:cNvPicPr preferRelativeResize="0"/>
          <p:nvPr/>
        </p:nvPicPr>
        <p:blipFill>
          <a:blip r:embed="rId3">
            <a:alphaModFix/>
          </a:blip>
          <a:stretch>
            <a:fillRect/>
          </a:stretch>
        </p:blipFill>
        <p:spPr>
          <a:xfrm>
            <a:off x="1491675" y="814425"/>
            <a:ext cx="1863650" cy="4139628"/>
          </a:xfrm>
          <a:prstGeom prst="rect">
            <a:avLst/>
          </a:prstGeom>
          <a:no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pic>
      <p:pic>
        <p:nvPicPr>
          <p:cNvPr id="382" name="Google Shape;382;g13df2aa7aab_3_0"/>
          <p:cNvPicPr preferRelativeResize="0"/>
          <p:nvPr/>
        </p:nvPicPr>
        <p:blipFill>
          <a:blip r:embed="rId4">
            <a:alphaModFix/>
          </a:blip>
          <a:stretch>
            <a:fillRect/>
          </a:stretch>
        </p:blipFill>
        <p:spPr>
          <a:xfrm>
            <a:off x="5665025" y="754500"/>
            <a:ext cx="1863650" cy="4139628"/>
          </a:xfrm>
          <a:prstGeom prst="rect">
            <a:avLst/>
          </a:prstGeom>
          <a:noFill/>
          <a:ln>
            <a:noFill/>
          </a:ln>
          <a:effectLst>
            <a:outerShdw blurRad="57150" dist="19050" dir="5400000" algn="bl" rotWithShape="0">
              <a:srgbClr val="000000">
                <a:alpha val="50000"/>
              </a:srgbClr>
            </a:outerShdw>
          </a:effectLst>
        </p:spPr>
      </p:pic>
      <p:sp>
        <p:nvSpPr>
          <p:cNvPr id="383" name="Google Shape;383;g13df2aa7aab_3_0"/>
          <p:cNvSpPr/>
          <p:nvPr/>
        </p:nvSpPr>
        <p:spPr>
          <a:xfrm>
            <a:off x="5665025" y="754500"/>
            <a:ext cx="1863600" cy="41397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4" name="Google Shape;384;g13df2aa7aab_3_0"/>
          <p:cNvSpPr/>
          <p:nvPr/>
        </p:nvSpPr>
        <p:spPr>
          <a:xfrm>
            <a:off x="3058375" y="1970700"/>
            <a:ext cx="2798400" cy="1707300"/>
          </a:xfrm>
          <a:prstGeom prst="rightArrow">
            <a:avLst>
              <a:gd name="adj1" fmla="val 50000"/>
              <a:gd name="adj2" fmla="val 50000"/>
            </a:avLst>
          </a:prstGeom>
          <a:solidFill>
            <a:schemeClr val="lt1"/>
          </a:solidFill>
          <a:ln w="9525" cap="flat" cmpd="sng">
            <a:solidFill>
              <a:schemeClr val="dk2"/>
            </a:solidFill>
            <a:prstDash val="solid"/>
            <a:round/>
            <a:headEnd type="none" w="sm" len="sm"/>
            <a:tailEnd type="none" w="sm" len="sm"/>
          </a:ln>
          <a:effectLst>
            <a:outerShdw blurRad="57150" dist="19050" dir="5400000" algn="bl" rotWithShape="0">
              <a:srgbClr val="000000">
                <a:alpha val="49800"/>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500"/>
              <a:buFont typeface="Arial"/>
              <a:buNone/>
            </a:pPr>
            <a:r>
              <a:rPr lang="zh-TW" sz="1500" b="1" i="1" u="none" strike="noStrike" cap="none">
                <a:solidFill>
                  <a:srgbClr val="000000"/>
                </a:solidFill>
                <a:latin typeface="Arial"/>
                <a:ea typeface="Arial"/>
                <a:cs typeface="Arial"/>
                <a:sym typeface="Arial"/>
              </a:rPr>
              <a:t>點擊</a:t>
            </a:r>
            <a:r>
              <a:rPr lang="zh-TW" sz="1500" b="1" i="1"/>
              <a:t>商品</a:t>
            </a:r>
            <a:r>
              <a:rPr lang="zh-TW" sz="1500" b="1" i="1" u="none" strike="noStrike" cap="none">
                <a:solidFill>
                  <a:srgbClr val="000000"/>
                </a:solidFill>
                <a:latin typeface="Arial"/>
                <a:ea typeface="Arial"/>
                <a:cs typeface="Arial"/>
                <a:sym typeface="Arial"/>
              </a:rPr>
              <a:t>類別進入次頁</a:t>
            </a:r>
            <a:r>
              <a:rPr lang="zh-TW" sz="1500" b="1" i="1"/>
              <a:t>來編輯購物清單</a:t>
            </a:r>
            <a:endParaRPr sz="1500" b="1" i="1" u="none" strike="noStrike" cap="none">
              <a:solidFill>
                <a:srgbClr val="000000"/>
              </a:solidFill>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sp>
        <p:nvSpPr>
          <p:cNvPr id="389" name="Google Shape;389;g13df2aa7aab_3_16"/>
          <p:cNvSpPr txBox="1">
            <a:spLocks noGrp="1"/>
          </p:cNvSpPr>
          <p:nvPr>
            <p:ph type="title"/>
          </p:nvPr>
        </p:nvSpPr>
        <p:spPr>
          <a:xfrm>
            <a:off x="342900" y="0"/>
            <a:ext cx="8458500" cy="754500"/>
          </a:xfrm>
          <a:prstGeom prst="rect">
            <a:avLst/>
          </a:prstGeom>
        </p:spPr>
        <p:txBody>
          <a:bodyPr spcFirstLastPara="1" wrap="square" lIns="68575" tIns="34275" rIns="68575" bIns="34275" anchor="b" anchorCtr="0">
            <a:noAutofit/>
          </a:bodyPr>
          <a:lstStyle/>
          <a:p>
            <a:pPr marL="0" lvl="0" indent="0" algn="l" rtl="0">
              <a:spcBef>
                <a:spcPts val="0"/>
              </a:spcBef>
              <a:spcAft>
                <a:spcPts val="0"/>
              </a:spcAft>
              <a:buNone/>
            </a:pPr>
            <a:r>
              <a:rPr lang="zh-TW" b="1"/>
              <a:t>成果展示-手機購物備忘清單APP</a:t>
            </a:r>
            <a:endParaRPr/>
          </a:p>
        </p:txBody>
      </p:sp>
      <p:sp>
        <p:nvSpPr>
          <p:cNvPr id="390" name="Google Shape;390;g13df2aa7aab_3_16"/>
          <p:cNvSpPr/>
          <p:nvPr/>
        </p:nvSpPr>
        <p:spPr>
          <a:xfrm>
            <a:off x="2062963" y="857250"/>
            <a:ext cx="1863600" cy="40842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91" name="Google Shape;391;g13df2aa7aab_3_16"/>
          <p:cNvPicPr preferRelativeResize="0"/>
          <p:nvPr/>
        </p:nvPicPr>
        <p:blipFill>
          <a:blip r:embed="rId3">
            <a:alphaModFix/>
          </a:blip>
          <a:stretch>
            <a:fillRect/>
          </a:stretch>
        </p:blipFill>
        <p:spPr>
          <a:xfrm>
            <a:off x="2075425" y="857250"/>
            <a:ext cx="1838687" cy="4084198"/>
          </a:xfrm>
          <a:prstGeom prst="rect">
            <a:avLst/>
          </a:prstGeom>
          <a:noFill/>
          <a:ln>
            <a:noFill/>
          </a:ln>
          <a:effectLst>
            <a:outerShdw blurRad="57150" dist="19050" dir="5400000" algn="bl" rotWithShape="0">
              <a:srgbClr val="000000">
                <a:alpha val="50000"/>
              </a:srgbClr>
            </a:outerShdw>
          </a:effectLst>
        </p:spPr>
      </p:pic>
      <p:pic>
        <p:nvPicPr>
          <p:cNvPr id="392" name="Google Shape;392;g13df2aa7aab_3_16"/>
          <p:cNvPicPr preferRelativeResize="0"/>
          <p:nvPr/>
        </p:nvPicPr>
        <p:blipFill>
          <a:blip r:embed="rId4">
            <a:alphaModFix/>
          </a:blip>
          <a:stretch>
            <a:fillRect/>
          </a:stretch>
        </p:blipFill>
        <p:spPr>
          <a:xfrm>
            <a:off x="634225" y="1310246"/>
            <a:ext cx="1107850" cy="843975"/>
          </a:xfrm>
          <a:prstGeom prst="rect">
            <a:avLst/>
          </a:prstGeom>
          <a:noFill/>
          <a:ln>
            <a:noFill/>
          </a:ln>
        </p:spPr>
      </p:pic>
      <p:pic>
        <p:nvPicPr>
          <p:cNvPr id="393" name="Google Shape;393;g13df2aa7aab_3_16"/>
          <p:cNvPicPr preferRelativeResize="0"/>
          <p:nvPr/>
        </p:nvPicPr>
        <p:blipFill>
          <a:blip r:embed="rId5">
            <a:alphaModFix/>
          </a:blip>
          <a:stretch>
            <a:fillRect/>
          </a:stretch>
        </p:blipFill>
        <p:spPr>
          <a:xfrm>
            <a:off x="7320335" y="1334047"/>
            <a:ext cx="834346" cy="754500"/>
          </a:xfrm>
          <a:prstGeom prst="rect">
            <a:avLst/>
          </a:prstGeom>
          <a:noFill/>
          <a:ln>
            <a:noFill/>
          </a:ln>
        </p:spPr>
      </p:pic>
      <p:pic>
        <p:nvPicPr>
          <p:cNvPr id="394" name="Google Shape;394;g13df2aa7aab_3_16"/>
          <p:cNvPicPr preferRelativeResize="0"/>
          <p:nvPr/>
        </p:nvPicPr>
        <p:blipFill>
          <a:blip r:embed="rId6">
            <a:alphaModFix/>
          </a:blip>
          <a:stretch>
            <a:fillRect/>
          </a:stretch>
        </p:blipFill>
        <p:spPr>
          <a:xfrm>
            <a:off x="4985641" y="840236"/>
            <a:ext cx="1838675" cy="4084183"/>
          </a:xfrm>
          <a:prstGeom prst="rect">
            <a:avLst/>
          </a:prstGeom>
          <a:noFill/>
          <a:ln>
            <a:noFill/>
          </a:ln>
        </p:spPr>
      </p:pic>
      <p:sp>
        <p:nvSpPr>
          <p:cNvPr id="395" name="Google Shape;395;g13df2aa7aab_3_16"/>
          <p:cNvSpPr/>
          <p:nvPr/>
        </p:nvSpPr>
        <p:spPr>
          <a:xfrm>
            <a:off x="4973165" y="840223"/>
            <a:ext cx="1863600" cy="40842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 name="矩形 1">
            <a:extLst>
              <a:ext uri="{FF2B5EF4-FFF2-40B4-BE49-F238E27FC236}">
                <a16:creationId xmlns:a16="http://schemas.microsoft.com/office/drawing/2014/main" id="{97A9DC7E-31C0-46F5-A623-350CBD12725F}"/>
              </a:ext>
            </a:extLst>
          </p:cNvPr>
          <p:cNvSpPr/>
          <p:nvPr/>
        </p:nvSpPr>
        <p:spPr>
          <a:xfrm>
            <a:off x="95396" y="3510289"/>
            <a:ext cx="1980029" cy="1384995"/>
          </a:xfrm>
          <a:prstGeom prst="rect">
            <a:avLst/>
          </a:prstGeom>
          <a:noFill/>
        </p:spPr>
        <p:txBody>
          <a:bodyPr wrap="none" lIns="91440" tIns="45720" rIns="91440" bIns="45720">
            <a:spAutoFit/>
          </a:bodyPr>
          <a:lstStyle/>
          <a:p>
            <a:pPr algn="ctr"/>
            <a:r>
              <a:rPr lang="zh-TW" altLang="en-US" sz="28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左分頁</a:t>
            </a:r>
            <a:r>
              <a:rPr lang="en-US" altLang="zh-TW" sz="28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a:t>
            </a:r>
          </a:p>
          <a:p>
            <a:pPr algn="ctr"/>
            <a:r>
              <a:rPr lang="zh-TW" altLang="en-US" sz="2800" b="1" dirty="0">
                <a:ln w="9525">
                  <a:solidFill>
                    <a:schemeClr val="bg1"/>
                  </a:solidFill>
                  <a:prstDash val="solid"/>
                </a:ln>
                <a:solidFill>
                  <a:schemeClr val="tx1"/>
                </a:solidFill>
                <a:effectLst>
                  <a:outerShdw blurRad="12700" dist="38100" dir="2700000" algn="tl" rotWithShape="0">
                    <a:schemeClr val="bg1">
                      <a:lumMod val="50000"/>
                    </a:schemeClr>
                  </a:outerShdw>
                </a:effectLst>
              </a:rPr>
              <a:t>顧客編輯後</a:t>
            </a:r>
            <a:endParaRPr lang="en-US" altLang="zh-TW" sz="2800" b="1"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a:p>
            <a:pPr algn="ctr"/>
            <a:r>
              <a:rPr lang="zh-TW" altLang="en-US" sz="2800" b="1" dirty="0">
                <a:ln w="9525">
                  <a:solidFill>
                    <a:schemeClr val="bg1"/>
                  </a:solidFill>
                  <a:prstDash val="solid"/>
                </a:ln>
                <a:solidFill>
                  <a:schemeClr val="tx1"/>
                </a:solidFill>
                <a:effectLst>
                  <a:outerShdw blurRad="12700" dist="38100" dir="2700000" algn="tl" rotWithShape="0">
                    <a:schemeClr val="bg1">
                      <a:lumMod val="50000"/>
                    </a:schemeClr>
                  </a:outerShdw>
                </a:effectLst>
              </a:rPr>
              <a:t>的清單</a:t>
            </a:r>
            <a:endParaRPr lang="zh-TW" altLang="en-US" sz="28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
        <p:nvSpPr>
          <p:cNvPr id="12" name="矩形 11">
            <a:extLst>
              <a:ext uri="{FF2B5EF4-FFF2-40B4-BE49-F238E27FC236}">
                <a16:creationId xmlns:a16="http://schemas.microsoft.com/office/drawing/2014/main" id="{4BF70454-1C6E-4ACA-A361-493ACF056443}"/>
              </a:ext>
            </a:extLst>
          </p:cNvPr>
          <p:cNvSpPr/>
          <p:nvPr/>
        </p:nvSpPr>
        <p:spPr>
          <a:xfrm>
            <a:off x="6849241" y="3379732"/>
            <a:ext cx="2339102" cy="1384995"/>
          </a:xfrm>
          <a:prstGeom prst="rect">
            <a:avLst/>
          </a:prstGeom>
          <a:noFill/>
        </p:spPr>
        <p:txBody>
          <a:bodyPr wrap="none" lIns="91440" tIns="45720" rIns="91440" bIns="45720">
            <a:spAutoFit/>
          </a:bodyPr>
          <a:lstStyle/>
          <a:p>
            <a:pPr algn="ctr"/>
            <a:r>
              <a:rPr lang="zh-TW" altLang="en-US" sz="2800" b="1" dirty="0">
                <a:ln w="9525">
                  <a:solidFill>
                    <a:schemeClr val="bg1"/>
                  </a:solidFill>
                  <a:prstDash val="solid"/>
                </a:ln>
                <a:solidFill>
                  <a:schemeClr val="tx1"/>
                </a:solidFill>
                <a:effectLst>
                  <a:outerShdw blurRad="12700" dist="38100" dir="2700000" algn="tl" rotWithShape="0">
                    <a:schemeClr val="bg1">
                      <a:lumMod val="50000"/>
                    </a:schemeClr>
                  </a:outerShdw>
                </a:effectLst>
              </a:rPr>
              <a:t>右</a:t>
            </a:r>
            <a:r>
              <a:rPr lang="zh-TW" altLang="en-US" sz="28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分頁</a:t>
            </a:r>
            <a:r>
              <a:rPr lang="en-US" altLang="zh-TW" sz="28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a:t>
            </a:r>
          </a:p>
          <a:p>
            <a:pPr algn="ctr"/>
            <a:r>
              <a:rPr lang="zh-TW" altLang="en-US" sz="28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目前推車內</a:t>
            </a:r>
            <a:endParaRPr lang="en-US" altLang="zh-TW" sz="28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a:p>
            <a:pPr algn="ctr"/>
            <a:r>
              <a:rPr lang="zh-TW" altLang="en-US" sz="28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實際有的商品</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21"/>
          <p:cNvSpPr txBox="1">
            <a:spLocks noGrp="1"/>
          </p:cNvSpPr>
          <p:nvPr>
            <p:ph type="body" idx="1"/>
          </p:nvPr>
        </p:nvSpPr>
        <p:spPr>
          <a:xfrm>
            <a:off x="342900" y="1308950"/>
            <a:ext cx="2891400" cy="3348600"/>
          </a:xfrm>
          <a:prstGeom prst="rect">
            <a:avLst/>
          </a:prstGeom>
          <a:noFill/>
          <a:ln>
            <a:noFill/>
          </a:ln>
        </p:spPr>
        <p:txBody>
          <a:bodyPr spcFirstLastPara="1" wrap="square" lIns="68575" tIns="34275" rIns="68575" bIns="34275" anchor="t" anchorCtr="0">
            <a:noAutofit/>
          </a:bodyPr>
          <a:lstStyle/>
          <a:p>
            <a:pPr marL="0" lvl="0" indent="0" algn="l" rtl="0">
              <a:lnSpc>
                <a:spcPct val="100000"/>
              </a:lnSpc>
              <a:spcBef>
                <a:spcPts val="500"/>
              </a:spcBef>
              <a:spcAft>
                <a:spcPts val="0"/>
              </a:spcAft>
              <a:buSzPts val="1500"/>
              <a:buNone/>
            </a:pPr>
            <a:r>
              <a:rPr lang="zh-TW" sz="1800" dirty="0"/>
              <a:t>-ESP8266 電子紙控制板模組驅動4.2吋電子紙</a:t>
            </a:r>
            <a:endParaRPr sz="1800" dirty="0"/>
          </a:p>
          <a:p>
            <a:pPr marL="0" lvl="0" indent="0" algn="l" rtl="0">
              <a:lnSpc>
                <a:spcPct val="100000"/>
              </a:lnSpc>
              <a:spcBef>
                <a:spcPts val="500"/>
              </a:spcBef>
              <a:spcAft>
                <a:spcPts val="0"/>
              </a:spcAft>
              <a:buSzPts val="1500"/>
              <a:buNone/>
            </a:pPr>
            <a:endParaRPr sz="1800" dirty="0"/>
          </a:p>
          <a:p>
            <a:pPr marL="0" lvl="0" indent="0" algn="l" rtl="0">
              <a:lnSpc>
                <a:spcPct val="100000"/>
              </a:lnSpc>
              <a:spcBef>
                <a:spcPts val="500"/>
              </a:spcBef>
              <a:spcAft>
                <a:spcPts val="0"/>
              </a:spcAft>
              <a:buSzPts val="1500"/>
              <a:buNone/>
            </a:pPr>
            <a:r>
              <a:rPr lang="zh-TW" sz="1800" dirty="0"/>
              <a:t>-</a:t>
            </a:r>
            <a:r>
              <a:rPr lang="zh-TW" sz="1800" dirty="0">
                <a:solidFill>
                  <a:srgbClr val="FF0000"/>
                </a:solidFill>
              </a:rPr>
              <a:t>左側</a:t>
            </a:r>
            <a:r>
              <a:rPr lang="zh-TW" sz="1800" dirty="0"/>
              <a:t>顯示從APP編輯的購物清單(Shopping Memo)</a:t>
            </a:r>
            <a:endParaRPr sz="1800" dirty="0"/>
          </a:p>
          <a:p>
            <a:pPr marL="0" lvl="0" indent="0" algn="l" rtl="0">
              <a:lnSpc>
                <a:spcPct val="100000"/>
              </a:lnSpc>
              <a:spcBef>
                <a:spcPts val="500"/>
              </a:spcBef>
              <a:spcAft>
                <a:spcPts val="0"/>
              </a:spcAft>
              <a:buSzPts val="1500"/>
              <a:buNone/>
            </a:pPr>
            <a:endParaRPr sz="1800" dirty="0"/>
          </a:p>
          <a:p>
            <a:pPr marL="0" lvl="0" indent="0" algn="l" rtl="0">
              <a:lnSpc>
                <a:spcPct val="100000"/>
              </a:lnSpc>
              <a:spcBef>
                <a:spcPts val="500"/>
              </a:spcBef>
              <a:spcAft>
                <a:spcPts val="0"/>
              </a:spcAft>
              <a:buSzPts val="1500"/>
              <a:buNone/>
            </a:pPr>
            <a:r>
              <a:rPr lang="zh-TW" sz="1800" dirty="0"/>
              <a:t>-</a:t>
            </a:r>
            <a:r>
              <a:rPr lang="zh-TW" sz="1800" dirty="0">
                <a:solidFill>
                  <a:srgbClr val="FF0000"/>
                </a:solidFill>
              </a:rPr>
              <a:t>右側</a:t>
            </a:r>
            <a:r>
              <a:rPr lang="zh-TW" sz="1800" dirty="0"/>
              <a:t>則是顯示購物車內現有的物品。</a:t>
            </a:r>
            <a:endParaRPr sz="1800" dirty="0"/>
          </a:p>
        </p:txBody>
      </p:sp>
      <p:sp>
        <p:nvSpPr>
          <p:cNvPr id="402" name="Google Shape;402;p21"/>
          <p:cNvSpPr txBox="1">
            <a:spLocks noGrp="1"/>
          </p:cNvSpPr>
          <p:nvPr>
            <p:ph type="title"/>
          </p:nvPr>
        </p:nvSpPr>
        <p:spPr>
          <a:xfrm>
            <a:off x="342750" y="316175"/>
            <a:ext cx="8458500" cy="491100"/>
          </a:xfrm>
          <a:prstGeom prst="rect">
            <a:avLst/>
          </a:prstGeom>
          <a:noFill/>
          <a:ln>
            <a:noFill/>
          </a:ln>
        </p:spPr>
        <p:txBody>
          <a:bodyPr spcFirstLastPara="1" wrap="square" lIns="68575" tIns="34275" rIns="68575" bIns="34275" anchor="b" anchorCtr="0">
            <a:noAutofit/>
          </a:bodyPr>
          <a:lstStyle/>
          <a:p>
            <a:pPr marL="0" lvl="0" indent="0" algn="l" rtl="0">
              <a:lnSpc>
                <a:spcPct val="100000"/>
              </a:lnSpc>
              <a:spcBef>
                <a:spcPts val="0"/>
              </a:spcBef>
              <a:spcAft>
                <a:spcPts val="0"/>
              </a:spcAft>
              <a:buSzPts val="2400"/>
              <a:buNone/>
            </a:pPr>
            <a:endParaRPr b="1"/>
          </a:p>
          <a:p>
            <a:pPr marL="0" lvl="0" indent="0" algn="l" rtl="0">
              <a:lnSpc>
                <a:spcPct val="100000"/>
              </a:lnSpc>
              <a:spcBef>
                <a:spcPts val="0"/>
              </a:spcBef>
              <a:spcAft>
                <a:spcPts val="0"/>
              </a:spcAft>
              <a:buSzPts val="2400"/>
              <a:buNone/>
            </a:pPr>
            <a:r>
              <a:rPr lang="zh-TW" b="1"/>
              <a:t>成果展示-電子紙購物清單</a:t>
            </a:r>
            <a:endParaRPr sz="3000" b="1"/>
          </a:p>
        </p:txBody>
      </p:sp>
      <p:pic>
        <p:nvPicPr>
          <p:cNvPr id="403" name="Google Shape;403;p21"/>
          <p:cNvPicPr preferRelativeResize="0"/>
          <p:nvPr/>
        </p:nvPicPr>
        <p:blipFill rotWithShape="1">
          <a:blip r:embed="rId3">
            <a:alphaModFix/>
          </a:blip>
          <a:srcRect l="14671" t="12249" r="13369" b="-4989"/>
          <a:stretch/>
        </p:blipFill>
        <p:spPr>
          <a:xfrm>
            <a:off x="3477275" y="1308950"/>
            <a:ext cx="4855199" cy="3520074"/>
          </a:xfrm>
          <a:prstGeom prst="rect">
            <a:avLst/>
          </a:prstGeom>
          <a:noFill/>
          <a:ln>
            <a:noFill/>
          </a:ln>
        </p:spPr>
      </p:pic>
      <p:sp>
        <p:nvSpPr>
          <p:cNvPr id="404" name="Google Shape;404;p21"/>
          <p:cNvSpPr/>
          <p:nvPr/>
        </p:nvSpPr>
        <p:spPr>
          <a:xfrm>
            <a:off x="5940750" y="1453050"/>
            <a:ext cx="1697400" cy="1221600"/>
          </a:xfrm>
          <a:prstGeom prst="rect">
            <a:avLst/>
          </a:prstGeom>
          <a:noFill/>
          <a:ln w="28575" cap="flat" cmpd="sng">
            <a:solidFill>
              <a:srgbClr val="E6B8A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sp>
        <p:nvSpPr>
          <p:cNvPr id="409" name="Google Shape;409;g13df2aa7aab_0_0"/>
          <p:cNvSpPr txBox="1">
            <a:spLocks noGrp="1"/>
          </p:cNvSpPr>
          <p:nvPr>
            <p:ph type="title"/>
          </p:nvPr>
        </p:nvSpPr>
        <p:spPr>
          <a:xfrm>
            <a:off x="342900" y="0"/>
            <a:ext cx="8458500" cy="754500"/>
          </a:xfrm>
          <a:prstGeom prst="rect">
            <a:avLst/>
          </a:prstGeom>
          <a:noFill/>
          <a:ln>
            <a:noFill/>
          </a:ln>
        </p:spPr>
        <p:txBody>
          <a:bodyPr spcFirstLastPara="1" wrap="square" lIns="68575" tIns="34275" rIns="68575" bIns="34275" anchor="b" anchorCtr="0">
            <a:noAutofit/>
          </a:bodyPr>
          <a:lstStyle/>
          <a:p>
            <a:pPr marL="0" lvl="0" indent="0" algn="l" rtl="0">
              <a:lnSpc>
                <a:spcPct val="100000"/>
              </a:lnSpc>
              <a:spcBef>
                <a:spcPts val="0"/>
              </a:spcBef>
              <a:spcAft>
                <a:spcPts val="0"/>
              </a:spcAft>
              <a:buClr>
                <a:schemeClr val="dk1"/>
              </a:buClr>
              <a:buSzPts val="1100"/>
              <a:buFont typeface="Arial"/>
              <a:buNone/>
            </a:pPr>
            <a:r>
              <a:rPr lang="zh-TW" b="1"/>
              <a:t>成果展示- AI CNN Model(dataset)</a:t>
            </a:r>
            <a:endParaRPr/>
          </a:p>
        </p:txBody>
      </p:sp>
      <p:pic>
        <p:nvPicPr>
          <p:cNvPr id="410" name="Google Shape;410;g13df2aa7aab_0_0"/>
          <p:cNvPicPr preferRelativeResize="0"/>
          <p:nvPr/>
        </p:nvPicPr>
        <p:blipFill>
          <a:blip r:embed="rId3">
            <a:alphaModFix/>
          </a:blip>
          <a:stretch>
            <a:fillRect/>
          </a:stretch>
        </p:blipFill>
        <p:spPr>
          <a:xfrm>
            <a:off x="1389600" y="857250"/>
            <a:ext cx="6529618" cy="4084199"/>
          </a:xfrm>
          <a:prstGeom prst="rect">
            <a:avLst/>
          </a:prstGeom>
          <a:noFill/>
          <a:ln>
            <a:noFill/>
          </a:ln>
        </p:spPr>
      </p:pic>
      <p:sp>
        <p:nvSpPr>
          <p:cNvPr id="2" name="文字方塊 1">
            <a:extLst>
              <a:ext uri="{FF2B5EF4-FFF2-40B4-BE49-F238E27FC236}">
                <a16:creationId xmlns:a16="http://schemas.microsoft.com/office/drawing/2014/main" id="{88B647B5-5877-414A-97C5-176447C9755B}"/>
              </a:ext>
            </a:extLst>
          </p:cNvPr>
          <p:cNvSpPr txBox="1"/>
          <p:nvPr/>
        </p:nvSpPr>
        <p:spPr>
          <a:xfrm>
            <a:off x="792956" y="1035844"/>
            <a:ext cx="3186112" cy="1169551"/>
          </a:xfrm>
          <a:prstGeom prst="rect">
            <a:avLst/>
          </a:prstGeom>
          <a:noFill/>
        </p:spPr>
        <p:txBody>
          <a:bodyPr wrap="square" rtlCol="0">
            <a:spAutoFit/>
          </a:bodyPr>
          <a:lstStyle/>
          <a:p>
            <a:r>
              <a:rPr lang="en-US" altLang="zh-TW" dirty="0"/>
              <a:t>1.</a:t>
            </a:r>
            <a:r>
              <a:rPr lang="zh-TW" altLang="en-US" dirty="0"/>
              <a:t>在 </a:t>
            </a:r>
            <a:r>
              <a:rPr lang="en-US" altLang="zh-TW" dirty="0"/>
              <a:t>train </a:t>
            </a:r>
            <a:r>
              <a:rPr lang="zh-TW" altLang="en-US" dirty="0"/>
              <a:t>和 </a:t>
            </a:r>
            <a:r>
              <a:rPr lang="en-US" altLang="zh-TW" dirty="0"/>
              <a:t>test </a:t>
            </a:r>
            <a:r>
              <a:rPr lang="zh-TW" altLang="en-US" dirty="0"/>
              <a:t>目錄下建立新的目錄目錄</a:t>
            </a:r>
            <a:r>
              <a:rPr lang="en-US" altLang="zh-TW" dirty="0"/>
              <a:t>,</a:t>
            </a:r>
            <a:r>
              <a:rPr lang="zh-TW" altLang="en-US" dirty="0"/>
              <a:t>名稱為辨識成員名字</a:t>
            </a:r>
            <a:r>
              <a:rPr lang="en-US" altLang="zh-TW" dirty="0"/>
              <a:t>(</a:t>
            </a:r>
            <a:r>
              <a:rPr lang="zh-TW" altLang="en-US" dirty="0"/>
              <a:t>例如</a:t>
            </a:r>
            <a:r>
              <a:rPr lang="en-US" altLang="zh-TW" dirty="0"/>
              <a:t>: Starry)</a:t>
            </a:r>
          </a:p>
          <a:p>
            <a:endParaRPr lang="en-US" altLang="zh-TW" dirty="0"/>
          </a:p>
          <a:p>
            <a:r>
              <a:rPr lang="en-US" altLang="zh-TW" dirty="0"/>
              <a:t>2.</a:t>
            </a:r>
            <a:r>
              <a:rPr lang="zh-TW" altLang="en-US" dirty="0"/>
              <a:t>拍</a:t>
            </a:r>
            <a:r>
              <a:rPr lang="en-US" altLang="zh-TW" dirty="0"/>
              <a:t>120</a:t>
            </a:r>
            <a:r>
              <a:rPr lang="zh-TW" altLang="en-US" dirty="0"/>
              <a:t>張相片</a:t>
            </a:r>
            <a:r>
              <a:rPr lang="en-US" altLang="zh-TW" dirty="0">
                <a:latin typeface="Lucida Console" panose="020B0609040504020204" pitchFamily="49" charset="0"/>
              </a:rPr>
              <a:t>,</a:t>
            </a:r>
          </a:p>
          <a:p>
            <a:r>
              <a:rPr lang="zh-TW" altLang="en-US" dirty="0"/>
              <a:t>其中</a:t>
            </a:r>
            <a:r>
              <a:rPr lang="en-US" altLang="zh-TW" dirty="0"/>
              <a:t>100</a:t>
            </a:r>
            <a:r>
              <a:rPr lang="zh-TW" altLang="en-US" dirty="0"/>
              <a:t>存入 </a:t>
            </a:r>
            <a:r>
              <a:rPr lang="en-US" altLang="zh-TW" dirty="0">
                <a:latin typeface="Lucida Console" panose="020B0609040504020204" pitchFamily="49" charset="0"/>
              </a:rPr>
              <a:t>train;</a:t>
            </a:r>
            <a:r>
              <a:rPr lang="en-US" altLang="zh-TW" dirty="0"/>
              <a:t> 20</a:t>
            </a:r>
            <a:r>
              <a:rPr lang="zh-TW" altLang="en-US" dirty="0"/>
              <a:t>張存入 </a:t>
            </a:r>
            <a:r>
              <a:rPr lang="en-US" altLang="zh-TW" dirty="0">
                <a:latin typeface="Lucida Console" panose="020B0609040504020204" pitchFamily="49" charset="0"/>
              </a:rPr>
              <a:t>test</a:t>
            </a:r>
            <a:endParaRPr lang="zh-TW" altLang="en-US" dirty="0"/>
          </a:p>
        </p:txBody>
      </p:sp>
      <p:sp>
        <p:nvSpPr>
          <p:cNvPr id="5" name="TextBox 70">
            <a:extLst>
              <a:ext uri="{FF2B5EF4-FFF2-40B4-BE49-F238E27FC236}">
                <a16:creationId xmlns:a16="http://schemas.microsoft.com/office/drawing/2014/main" id="{DCC2FC84-2C92-4E77-8165-78CF56931E27}"/>
              </a:ext>
            </a:extLst>
          </p:cNvPr>
          <p:cNvSpPr txBox="1"/>
          <p:nvPr/>
        </p:nvSpPr>
        <p:spPr>
          <a:xfrm>
            <a:off x="792956" y="3824585"/>
            <a:ext cx="3947160" cy="738664"/>
          </a:xfrm>
          <a:prstGeom prst="rect">
            <a:avLst/>
          </a:prstGeom>
          <a:noFill/>
        </p:spPr>
        <p:txBody>
          <a:bodyPr wrap="square" rtlCol="0">
            <a:spAutoFit/>
          </a:bodyPr>
          <a:lstStyle/>
          <a:p>
            <a:r>
              <a:rPr lang="en-US" altLang="zh-TW" dirty="0"/>
              <a:t>3.</a:t>
            </a:r>
            <a:r>
              <a:rPr lang="zh-TW" altLang="en-US" dirty="0"/>
              <a:t>再利用另一組相片存做</a:t>
            </a:r>
            <a:r>
              <a:rPr lang="en-US" altLang="zh-TW" dirty="0">
                <a:latin typeface="Lucida Console" panose="020B0609040504020204" pitchFamily="49" charset="0"/>
              </a:rPr>
              <a:t>testing</a:t>
            </a:r>
          </a:p>
          <a:p>
            <a:pPr marL="342900" indent="-342900">
              <a:buFont typeface="+mj-lt"/>
              <a:buAutoNum type="arabicPeriod" startAt="3"/>
            </a:pPr>
            <a:endParaRPr lang="en-US" altLang="zh-TW" dirty="0">
              <a:latin typeface="Lucida Console" panose="020B0609040504020204" pitchFamily="49" charset="0"/>
            </a:endParaRPr>
          </a:p>
          <a:p>
            <a:r>
              <a:rPr lang="en-US" altLang="zh-TW" dirty="0"/>
              <a:t>4.</a:t>
            </a:r>
            <a:r>
              <a:rPr lang="zh-TW" altLang="en-US" dirty="0"/>
              <a:t>啟動</a:t>
            </a:r>
            <a:r>
              <a:rPr lang="en-US" altLang="zh-TW" dirty="0"/>
              <a:t>CNN</a:t>
            </a:r>
            <a:r>
              <a:rPr lang="zh-TW" altLang="en-US" dirty="0"/>
              <a:t>建模產生新的 </a:t>
            </a:r>
            <a:r>
              <a:rPr lang="en-US" altLang="zh-TW" dirty="0" err="1">
                <a:latin typeface="Lucida Console" panose="020B0609040504020204" pitchFamily="49" charset="0"/>
              </a:rPr>
              <a:t>model.h</a:t>
            </a:r>
            <a:endParaRPr lang="en-US" altLang="zh-TW" dirty="0">
              <a:latin typeface="Lucida Console" panose="020B0609040504020204" pitchFamily="49" charset="0"/>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Google Shape;415;p24"/>
          <p:cNvSpPr txBox="1">
            <a:spLocks noGrp="1"/>
          </p:cNvSpPr>
          <p:nvPr>
            <p:ph type="body" idx="1"/>
          </p:nvPr>
        </p:nvSpPr>
        <p:spPr>
          <a:xfrm>
            <a:off x="694375" y="754500"/>
            <a:ext cx="7728000" cy="4046250"/>
          </a:xfrm>
          <a:prstGeom prst="rect">
            <a:avLst/>
          </a:prstGeom>
          <a:noFill/>
          <a:ln>
            <a:noFill/>
          </a:ln>
        </p:spPr>
        <p:txBody>
          <a:bodyPr spcFirstLastPara="1" wrap="square" lIns="68575" tIns="34275" rIns="68575" bIns="34275" anchor="t" anchorCtr="0">
            <a:noAutofit/>
          </a:bodyPr>
          <a:lstStyle/>
          <a:p>
            <a:pPr marL="0" lvl="0" indent="0" algn="l" rtl="0">
              <a:lnSpc>
                <a:spcPct val="100000"/>
              </a:lnSpc>
              <a:spcBef>
                <a:spcPts val="500"/>
              </a:spcBef>
              <a:spcAft>
                <a:spcPts val="0"/>
              </a:spcAft>
              <a:buSzPts val="1500"/>
              <a:buNone/>
            </a:pPr>
            <a:r>
              <a:rPr lang="zh-TW" sz="1900" dirty="0"/>
              <a:t>建立CNN Model，編譯程式後燒入 EM9D 後進行人臉及物品辨識</a:t>
            </a:r>
            <a:endParaRPr sz="1900" dirty="0"/>
          </a:p>
        </p:txBody>
      </p:sp>
      <p:sp>
        <p:nvSpPr>
          <p:cNvPr id="416" name="Google Shape;416;p24"/>
          <p:cNvSpPr txBox="1">
            <a:spLocks noGrp="1"/>
          </p:cNvSpPr>
          <p:nvPr>
            <p:ph type="title"/>
          </p:nvPr>
        </p:nvSpPr>
        <p:spPr>
          <a:xfrm>
            <a:off x="342900" y="0"/>
            <a:ext cx="8458500" cy="754500"/>
          </a:xfrm>
          <a:prstGeom prst="rect">
            <a:avLst/>
          </a:prstGeom>
          <a:noFill/>
          <a:ln>
            <a:noFill/>
          </a:ln>
        </p:spPr>
        <p:txBody>
          <a:bodyPr spcFirstLastPara="1" wrap="square" lIns="68575" tIns="34275" rIns="68575" bIns="34275" anchor="b" anchorCtr="0">
            <a:noAutofit/>
          </a:bodyPr>
          <a:lstStyle/>
          <a:p>
            <a:pPr marL="0" lvl="0" indent="0" algn="l" rtl="0">
              <a:lnSpc>
                <a:spcPct val="100000"/>
              </a:lnSpc>
              <a:spcBef>
                <a:spcPts val="0"/>
              </a:spcBef>
              <a:spcAft>
                <a:spcPts val="0"/>
              </a:spcAft>
              <a:buClr>
                <a:schemeClr val="dk1"/>
              </a:buClr>
              <a:buSzPts val="1100"/>
              <a:buFont typeface="Arial"/>
              <a:buNone/>
            </a:pPr>
            <a:r>
              <a:rPr lang="zh-TW" b="1" dirty="0"/>
              <a:t>成果展示- AI CNN Model</a:t>
            </a:r>
            <a:endParaRPr dirty="0"/>
          </a:p>
        </p:txBody>
      </p:sp>
      <p:pic>
        <p:nvPicPr>
          <p:cNvPr id="417" name="Google Shape;417;p24"/>
          <p:cNvPicPr preferRelativeResize="0"/>
          <p:nvPr/>
        </p:nvPicPr>
        <p:blipFill rotWithShape="1">
          <a:blip r:embed="rId3">
            <a:alphaModFix/>
          </a:blip>
          <a:srcRect/>
          <a:stretch/>
        </p:blipFill>
        <p:spPr>
          <a:xfrm>
            <a:off x="870525" y="1176675"/>
            <a:ext cx="7728000" cy="3731203"/>
          </a:xfrm>
          <a:prstGeom prst="rect">
            <a:avLst/>
          </a:prstGeom>
          <a:noFill/>
          <a:ln>
            <a:noFill/>
          </a:ln>
        </p:spPr>
      </p:pic>
      <p:sp>
        <p:nvSpPr>
          <p:cNvPr id="418" name="Google Shape;418;p24"/>
          <p:cNvSpPr/>
          <p:nvPr/>
        </p:nvSpPr>
        <p:spPr>
          <a:xfrm rot="-1348865">
            <a:off x="491260" y="2676064"/>
            <a:ext cx="333439" cy="305862"/>
          </a:xfrm>
          <a:prstGeom prst="rightArrow">
            <a:avLst>
              <a:gd name="adj1" fmla="val 50000"/>
              <a:gd name="adj2" fmla="val 43333"/>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24"/>
          <p:cNvSpPr/>
          <p:nvPr/>
        </p:nvSpPr>
        <p:spPr>
          <a:xfrm rot="-1348865">
            <a:off x="491260" y="3634764"/>
            <a:ext cx="333439" cy="305862"/>
          </a:xfrm>
          <a:prstGeom prst="rightArrow">
            <a:avLst>
              <a:gd name="adj1" fmla="val 50000"/>
              <a:gd name="adj2" fmla="val 43333"/>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24"/>
          <p:cNvSpPr/>
          <p:nvPr/>
        </p:nvSpPr>
        <p:spPr>
          <a:xfrm rot="-1348865">
            <a:off x="491260" y="4593464"/>
            <a:ext cx="333439" cy="305862"/>
          </a:xfrm>
          <a:prstGeom prst="rightArrow">
            <a:avLst>
              <a:gd name="adj1" fmla="val 50000"/>
              <a:gd name="adj2" fmla="val 43333"/>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sp>
        <p:nvSpPr>
          <p:cNvPr id="425" name="Google Shape;425;g13df2aa7aab_0_8"/>
          <p:cNvSpPr txBox="1">
            <a:spLocks noGrp="1"/>
          </p:cNvSpPr>
          <p:nvPr>
            <p:ph type="title"/>
          </p:nvPr>
        </p:nvSpPr>
        <p:spPr>
          <a:xfrm>
            <a:off x="152400" y="0"/>
            <a:ext cx="8458500" cy="1167600"/>
          </a:xfrm>
          <a:prstGeom prst="rect">
            <a:avLst/>
          </a:prstGeom>
          <a:noFill/>
          <a:ln>
            <a:noFill/>
          </a:ln>
        </p:spPr>
        <p:txBody>
          <a:bodyPr spcFirstLastPara="1" wrap="square" lIns="68575" tIns="34275" rIns="68575" bIns="34275" anchor="b" anchorCtr="0">
            <a:noAutofit/>
          </a:bodyPr>
          <a:lstStyle/>
          <a:p>
            <a:pPr marL="0" lvl="0" indent="0" algn="l" rtl="0">
              <a:lnSpc>
                <a:spcPct val="100000"/>
              </a:lnSpc>
              <a:spcBef>
                <a:spcPts val="0"/>
              </a:spcBef>
              <a:spcAft>
                <a:spcPts val="0"/>
              </a:spcAft>
              <a:buClr>
                <a:schemeClr val="dk1"/>
              </a:buClr>
              <a:buSzPts val="1100"/>
              <a:buFont typeface="Arial"/>
              <a:buNone/>
            </a:pPr>
            <a:r>
              <a:rPr lang="zh-TW" b="1"/>
              <a:t>成果展示- </a:t>
            </a:r>
            <a:endParaRPr b="1"/>
          </a:p>
          <a:p>
            <a:pPr marL="0" lvl="0" indent="0" algn="l" rtl="0">
              <a:lnSpc>
                <a:spcPct val="100000"/>
              </a:lnSpc>
              <a:spcBef>
                <a:spcPts val="0"/>
              </a:spcBef>
              <a:spcAft>
                <a:spcPts val="0"/>
              </a:spcAft>
              <a:buClr>
                <a:schemeClr val="dk1"/>
              </a:buClr>
              <a:buSzPts val="1100"/>
              <a:buFont typeface="Arial"/>
              <a:buNone/>
            </a:pPr>
            <a:r>
              <a:rPr lang="zh-TW" b="1"/>
              <a:t>Confusion matrix</a:t>
            </a:r>
            <a:endParaRPr b="1"/>
          </a:p>
        </p:txBody>
      </p:sp>
      <p:pic>
        <p:nvPicPr>
          <p:cNvPr id="426" name="Google Shape;426;g13df2aa7aab_0_8"/>
          <p:cNvPicPr preferRelativeResize="0"/>
          <p:nvPr/>
        </p:nvPicPr>
        <p:blipFill>
          <a:blip r:embed="rId3">
            <a:alphaModFix/>
          </a:blip>
          <a:stretch>
            <a:fillRect/>
          </a:stretch>
        </p:blipFill>
        <p:spPr>
          <a:xfrm>
            <a:off x="4020600" y="428625"/>
            <a:ext cx="5715001" cy="4286251"/>
          </a:xfrm>
          <a:prstGeom prst="rect">
            <a:avLst/>
          </a:prstGeom>
          <a:noFill/>
          <a:ln>
            <a:noFill/>
          </a:ln>
        </p:spPr>
      </p:pic>
      <p:pic>
        <p:nvPicPr>
          <p:cNvPr id="427" name="Google Shape;427;g13df2aa7aab_0_8"/>
          <p:cNvPicPr preferRelativeResize="0"/>
          <p:nvPr/>
        </p:nvPicPr>
        <p:blipFill>
          <a:blip r:embed="rId4">
            <a:alphaModFix/>
          </a:blip>
          <a:stretch>
            <a:fillRect/>
          </a:stretch>
        </p:blipFill>
        <p:spPr>
          <a:xfrm>
            <a:off x="342900" y="3505725"/>
            <a:ext cx="3948500" cy="1276350"/>
          </a:xfrm>
          <a:prstGeom prst="rect">
            <a:avLst/>
          </a:prstGeom>
          <a:noFill/>
          <a:ln>
            <a:noFill/>
          </a:ln>
        </p:spPr>
      </p:pic>
      <p:sp>
        <p:nvSpPr>
          <p:cNvPr id="428" name="Google Shape;428;g13df2aa7aab_0_8"/>
          <p:cNvSpPr txBox="1"/>
          <p:nvPr/>
        </p:nvSpPr>
        <p:spPr>
          <a:xfrm>
            <a:off x="579550" y="1447750"/>
            <a:ext cx="3475200" cy="1816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TW" sz="1500"/>
              <a:t>-評估模型的性能</a:t>
            </a:r>
            <a:endParaRPr sz="1500"/>
          </a:p>
          <a:p>
            <a:pPr marL="0" lvl="0" indent="0" algn="l" rtl="0">
              <a:spcBef>
                <a:spcPts val="0"/>
              </a:spcBef>
              <a:spcAft>
                <a:spcPts val="0"/>
              </a:spcAft>
              <a:buNone/>
            </a:pPr>
            <a:endParaRPr sz="1500"/>
          </a:p>
          <a:p>
            <a:pPr marL="0" lvl="0" indent="0" algn="l" rtl="0">
              <a:spcBef>
                <a:spcPts val="0"/>
              </a:spcBef>
              <a:spcAft>
                <a:spcPts val="0"/>
              </a:spcAft>
              <a:buNone/>
            </a:pPr>
            <a:endParaRPr sz="1500"/>
          </a:p>
          <a:p>
            <a:pPr marL="0" lvl="0" indent="0" algn="l" rtl="0">
              <a:spcBef>
                <a:spcPts val="0"/>
              </a:spcBef>
              <a:spcAft>
                <a:spcPts val="0"/>
              </a:spcAft>
              <a:buClr>
                <a:schemeClr val="dk1"/>
              </a:buClr>
              <a:buSzPts val="1100"/>
              <a:buFont typeface="Arial"/>
              <a:buNone/>
            </a:pPr>
            <a:r>
              <a:rPr lang="zh-TW" sz="1600">
                <a:solidFill>
                  <a:schemeClr val="dk1"/>
                </a:solidFill>
              </a:rPr>
              <a:t>-seaborn建立圖表</a:t>
            </a:r>
            <a:endParaRPr sz="1600">
              <a:solidFill>
                <a:schemeClr val="dk1"/>
              </a:solidFill>
            </a:endParaRPr>
          </a:p>
          <a:p>
            <a:pPr marL="0" lvl="0" indent="0" algn="l" rtl="0">
              <a:spcBef>
                <a:spcPts val="0"/>
              </a:spcBef>
              <a:spcAft>
                <a:spcPts val="0"/>
              </a:spcAft>
              <a:buNone/>
            </a:pPr>
            <a:endParaRPr sz="1500"/>
          </a:p>
          <a:p>
            <a:pPr marL="0" lvl="0" indent="0" algn="l" rtl="0">
              <a:spcBef>
                <a:spcPts val="0"/>
              </a:spcBef>
              <a:spcAft>
                <a:spcPts val="0"/>
              </a:spcAft>
              <a:buNone/>
            </a:pPr>
            <a:endParaRPr sz="1500"/>
          </a:p>
          <a:p>
            <a:pPr marL="0" lvl="0" indent="0" algn="l" rtl="0">
              <a:spcBef>
                <a:spcPts val="0"/>
              </a:spcBef>
              <a:spcAft>
                <a:spcPts val="0"/>
              </a:spcAft>
              <a:buNone/>
            </a:pPr>
            <a:r>
              <a:rPr lang="zh-TW" sz="1500"/>
              <a:t>-Accuracy:96%</a:t>
            </a:r>
            <a:endParaRPr sz="150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32"/>
        <p:cNvGrpSpPr/>
        <p:nvPr/>
      </p:nvGrpSpPr>
      <p:grpSpPr>
        <a:xfrm>
          <a:off x="0" y="0"/>
          <a:ext cx="0" cy="0"/>
          <a:chOff x="0" y="0"/>
          <a:chExt cx="0" cy="0"/>
        </a:xfrm>
      </p:grpSpPr>
      <p:sp>
        <p:nvSpPr>
          <p:cNvPr id="433" name="Google Shape;433;p25"/>
          <p:cNvSpPr txBox="1">
            <a:spLocks noGrp="1"/>
          </p:cNvSpPr>
          <p:nvPr>
            <p:ph type="title"/>
          </p:nvPr>
        </p:nvSpPr>
        <p:spPr>
          <a:xfrm>
            <a:off x="342900" y="0"/>
            <a:ext cx="8458500" cy="754500"/>
          </a:xfrm>
          <a:prstGeom prst="rect">
            <a:avLst/>
          </a:prstGeom>
          <a:noFill/>
          <a:ln>
            <a:noFill/>
          </a:ln>
        </p:spPr>
        <p:txBody>
          <a:bodyPr spcFirstLastPara="1" wrap="square" lIns="68575" tIns="34275" rIns="68575" bIns="34275" anchor="b" anchorCtr="0">
            <a:noAutofit/>
          </a:bodyPr>
          <a:lstStyle/>
          <a:p>
            <a:pPr marL="0" lvl="0" indent="0" algn="l" rtl="0">
              <a:lnSpc>
                <a:spcPct val="100000"/>
              </a:lnSpc>
              <a:spcBef>
                <a:spcPts val="0"/>
              </a:spcBef>
              <a:spcAft>
                <a:spcPts val="0"/>
              </a:spcAft>
              <a:buSzPts val="2400"/>
              <a:buNone/>
            </a:pPr>
            <a:r>
              <a:rPr lang="zh-TW" b="1" dirty="0"/>
              <a:t>開發遇到的問題</a:t>
            </a:r>
            <a:endParaRPr b="1" dirty="0"/>
          </a:p>
        </p:txBody>
      </p:sp>
      <p:sp>
        <p:nvSpPr>
          <p:cNvPr id="434" name="Google Shape;434;p25"/>
          <p:cNvSpPr txBox="1">
            <a:spLocks noGrp="1"/>
          </p:cNvSpPr>
          <p:nvPr>
            <p:ph type="body" idx="1"/>
          </p:nvPr>
        </p:nvSpPr>
        <p:spPr>
          <a:xfrm>
            <a:off x="420375" y="991650"/>
            <a:ext cx="8038500" cy="3793800"/>
          </a:xfrm>
          <a:prstGeom prst="rect">
            <a:avLst/>
          </a:prstGeom>
          <a:noFill/>
          <a:ln>
            <a:noFill/>
          </a:ln>
        </p:spPr>
        <p:txBody>
          <a:bodyPr spcFirstLastPara="1" wrap="square" lIns="68575" tIns="34275" rIns="68575" bIns="34275" anchor="t" anchorCtr="0">
            <a:noAutofit/>
          </a:bodyPr>
          <a:lstStyle/>
          <a:p>
            <a:pPr marL="457200" lvl="0" indent="-330200" algn="l" rtl="0">
              <a:lnSpc>
                <a:spcPct val="150000"/>
              </a:lnSpc>
              <a:spcBef>
                <a:spcPts val="500"/>
              </a:spcBef>
              <a:spcAft>
                <a:spcPts val="0"/>
              </a:spcAft>
              <a:buSzPts val="1600"/>
              <a:buAutoNum type="arabicPeriod"/>
            </a:pPr>
            <a:r>
              <a:rPr lang="zh-TW" sz="1600" dirty="0"/>
              <a:t>E-paper Driver Board連接AWS的IoT Core會出現斷線問題，因此需要另接Node MCU來進行AWS連線下載資料，再透過UART把資料傳給E-paper Driver Board來讓E-paper顯示清單。</a:t>
            </a:r>
            <a:endParaRPr sz="1600" dirty="0"/>
          </a:p>
          <a:p>
            <a:pPr marL="457200" lvl="0" indent="-330200" algn="l" rtl="0">
              <a:lnSpc>
                <a:spcPct val="150000"/>
              </a:lnSpc>
              <a:spcBef>
                <a:spcPts val="0"/>
              </a:spcBef>
              <a:spcAft>
                <a:spcPts val="0"/>
              </a:spcAft>
              <a:buSzPts val="1600"/>
              <a:buAutoNum type="arabicPeriod"/>
            </a:pPr>
            <a:r>
              <a:rPr lang="zh-TW" sz="1600" dirty="0"/>
              <a:t>電子紙顯示的硬體控制板驅動程式測試成功，只是電子紙需要Refresh 所以相對於LCD 或 OLED 會有點時間延遲，另外就是如何顯示中文的問題，我們找到如何產生中文字型的方法，只是需要一點時間去完成。</a:t>
            </a:r>
            <a:endParaRPr sz="1600" dirty="0"/>
          </a:p>
          <a:p>
            <a:pPr marL="457200" lvl="0" indent="-330200" algn="l" rtl="0">
              <a:lnSpc>
                <a:spcPct val="150000"/>
              </a:lnSpc>
              <a:spcBef>
                <a:spcPts val="0"/>
              </a:spcBef>
              <a:spcAft>
                <a:spcPts val="0"/>
              </a:spcAft>
              <a:buSzPts val="1600"/>
              <a:buAutoNum type="arabicPeriod"/>
            </a:pPr>
            <a:r>
              <a:rPr lang="zh-TW" sz="1600" dirty="0"/>
              <a:t>人工智慧 AI CNN model的訓練以及tflite檔案大小與辨識準確率的取捨</a:t>
            </a:r>
            <a:r>
              <a:rPr lang="zh-TW" sz="1800" dirty="0"/>
              <a:t>，</a:t>
            </a:r>
            <a:r>
              <a:rPr lang="zh-TW" sz="1600" dirty="0"/>
              <a:t>本來有顛擔心辨識率，實際測試過後發現還可以接受(&gt;90%)，只是必須要靠近鏡頭因為相機會將圖像比例縮小為64x64</a:t>
            </a:r>
            <a:endParaRPr sz="1600" dirty="0"/>
          </a:p>
          <a:p>
            <a:pPr marL="0" lvl="0" indent="0" algn="l" rtl="0">
              <a:lnSpc>
                <a:spcPct val="150000"/>
              </a:lnSpc>
              <a:spcBef>
                <a:spcPts val="500"/>
              </a:spcBef>
              <a:spcAft>
                <a:spcPts val="0"/>
              </a:spcAft>
              <a:buSzPts val="1500"/>
              <a:buNone/>
            </a:pPr>
            <a:endParaRPr sz="1600" dirty="0"/>
          </a:p>
        </p:txBody>
      </p:sp>
      <p:sp>
        <p:nvSpPr>
          <p:cNvPr id="435" name="Google Shape;435;p25"/>
          <p:cNvSpPr txBox="1"/>
          <p:nvPr/>
        </p:nvSpPr>
        <p:spPr>
          <a:xfrm>
            <a:off x="-1056250" y="2371650"/>
            <a:ext cx="9552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6" name="Google Shape;436;p25"/>
          <p:cNvSpPr/>
          <p:nvPr/>
        </p:nvSpPr>
        <p:spPr>
          <a:xfrm>
            <a:off x="3616800" y="4105950"/>
            <a:ext cx="955200" cy="523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zh-TW" sz="1400" b="0" i="0" u="none" strike="noStrike" cap="none">
                <a:solidFill>
                  <a:srgbClr val="000000"/>
                </a:solidFill>
                <a:latin typeface="Arial"/>
                <a:ea typeface="Arial"/>
                <a:cs typeface="Arial"/>
                <a:sym typeface="Arial"/>
              </a:rPr>
              <a:t>AI CNN </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zh-TW" sz="1400" b="0" i="0" u="none" strike="noStrike" cap="none">
                <a:solidFill>
                  <a:srgbClr val="000000"/>
                </a:solidFill>
                <a:latin typeface="Arial"/>
                <a:ea typeface="Arial"/>
                <a:cs typeface="Arial"/>
                <a:sym typeface="Arial"/>
              </a:rPr>
              <a:t>模型訓練</a:t>
            </a:r>
            <a:endParaRPr sz="1400" b="0" i="0" u="none" strike="noStrike" cap="none">
              <a:solidFill>
                <a:srgbClr val="000000"/>
              </a:solidFill>
              <a:latin typeface="Arial"/>
              <a:ea typeface="Arial"/>
              <a:cs typeface="Arial"/>
              <a:sym typeface="Arial"/>
            </a:endParaRPr>
          </a:p>
        </p:txBody>
      </p:sp>
      <p:sp>
        <p:nvSpPr>
          <p:cNvPr id="437" name="Google Shape;437;p25"/>
          <p:cNvSpPr/>
          <p:nvPr/>
        </p:nvSpPr>
        <p:spPr>
          <a:xfrm>
            <a:off x="5368200" y="4105950"/>
            <a:ext cx="955200" cy="523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zh-TW" sz="1400" b="0" i="0" u="none" strike="noStrike" cap="none">
                <a:solidFill>
                  <a:srgbClr val="000000"/>
                </a:solidFill>
                <a:latin typeface="Arial"/>
                <a:ea typeface="Arial"/>
                <a:cs typeface="Arial"/>
                <a:sym typeface="Arial"/>
              </a:rPr>
              <a:t>Int8</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zh-TW" sz="1400" b="0" i="0" u="none" strike="noStrike" cap="none">
                <a:solidFill>
                  <a:srgbClr val="000000"/>
                </a:solidFill>
                <a:latin typeface="Arial"/>
                <a:ea typeface="Arial"/>
                <a:cs typeface="Arial"/>
                <a:sym typeface="Arial"/>
              </a:rPr>
              <a:t>檔案轉換</a:t>
            </a:r>
            <a:endParaRPr sz="1400" b="0" i="0" u="none" strike="noStrike" cap="none">
              <a:solidFill>
                <a:srgbClr val="000000"/>
              </a:solidFill>
              <a:latin typeface="Arial"/>
              <a:ea typeface="Arial"/>
              <a:cs typeface="Arial"/>
              <a:sym typeface="Arial"/>
            </a:endParaRPr>
          </a:p>
        </p:txBody>
      </p:sp>
      <p:cxnSp>
        <p:nvCxnSpPr>
          <p:cNvPr id="438" name="Google Shape;438;p25"/>
          <p:cNvCxnSpPr>
            <a:stCxn id="436" idx="3"/>
            <a:endCxn id="437" idx="1"/>
          </p:cNvCxnSpPr>
          <p:nvPr/>
        </p:nvCxnSpPr>
        <p:spPr>
          <a:xfrm>
            <a:off x="4572000" y="4367550"/>
            <a:ext cx="796200" cy="0"/>
          </a:xfrm>
          <a:prstGeom prst="straightConnector1">
            <a:avLst/>
          </a:prstGeom>
          <a:noFill/>
          <a:ln w="9525" cap="flat" cmpd="sng">
            <a:solidFill>
              <a:schemeClr val="dk2"/>
            </a:solidFill>
            <a:prstDash val="solid"/>
            <a:round/>
            <a:headEnd type="none" w="sm" len="sm"/>
            <a:tailEnd type="triangle" w="med" len="med"/>
          </a:ln>
        </p:spPr>
      </p:cxnSp>
      <p:sp>
        <p:nvSpPr>
          <p:cNvPr id="439" name="Google Shape;439;p25"/>
          <p:cNvSpPr txBox="1"/>
          <p:nvPr/>
        </p:nvSpPr>
        <p:spPr>
          <a:xfrm>
            <a:off x="4681350" y="3967350"/>
            <a:ext cx="5775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zh-TW" sz="1400" b="0" i="0" u="none" strike="noStrike" cap="none">
                <a:solidFill>
                  <a:srgbClr val="000000"/>
                </a:solidFill>
                <a:latin typeface="Arial"/>
                <a:ea typeface="Arial"/>
                <a:cs typeface="Arial"/>
                <a:sym typeface="Arial"/>
              </a:rPr>
              <a:t>tflite</a:t>
            </a:r>
            <a:endParaRPr sz="1400" b="0" i="0" u="none" strike="noStrike" cap="none">
              <a:solidFill>
                <a:srgbClr val="000000"/>
              </a:solidFill>
              <a:latin typeface="Arial"/>
              <a:ea typeface="Arial"/>
              <a:cs typeface="Arial"/>
              <a:sym typeface="Arial"/>
            </a:endParaRPr>
          </a:p>
        </p:txBody>
      </p:sp>
      <p:sp>
        <p:nvSpPr>
          <p:cNvPr id="440" name="Google Shape;440;p25"/>
          <p:cNvSpPr txBox="1"/>
          <p:nvPr/>
        </p:nvSpPr>
        <p:spPr>
          <a:xfrm>
            <a:off x="6285588" y="3967350"/>
            <a:ext cx="871800" cy="4002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zh-TW" sz="1400" b="0" i="0" u="none" strike="noStrike" cap="none">
                <a:solidFill>
                  <a:srgbClr val="000000"/>
                </a:solidFill>
                <a:latin typeface="Arial"/>
                <a:ea typeface="Arial"/>
                <a:cs typeface="Arial"/>
                <a:sym typeface="Arial"/>
              </a:rPr>
              <a:t>model.h</a:t>
            </a:r>
            <a:endParaRPr sz="1400" b="0" i="0" u="none" strike="noStrike" cap="none">
              <a:solidFill>
                <a:srgbClr val="000000"/>
              </a:solidFill>
              <a:latin typeface="Arial"/>
              <a:ea typeface="Arial"/>
              <a:cs typeface="Arial"/>
              <a:sym typeface="Arial"/>
            </a:endParaRPr>
          </a:p>
        </p:txBody>
      </p:sp>
      <p:sp>
        <p:nvSpPr>
          <p:cNvPr id="441" name="Google Shape;441;p25"/>
          <p:cNvSpPr/>
          <p:nvPr/>
        </p:nvSpPr>
        <p:spPr>
          <a:xfrm>
            <a:off x="7119600" y="4105950"/>
            <a:ext cx="955200" cy="523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zh-TW" sz="1400" b="0" i="0" u="none" strike="noStrike" cap="none">
                <a:solidFill>
                  <a:srgbClr val="000000"/>
                </a:solidFill>
                <a:latin typeface="Arial"/>
                <a:ea typeface="Arial"/>
                <a:cs typeface="Arial"/>
                <a:sym typeface="Arial"/>
              </a:rPr>
              <a:t>C++ Make</a:t>
            </a:r>
            <a:endParaRPr sz="1400" b="0" i="0" u="none" strike="noStrike" cap="none">
              <a:solidFill>
                <a:srgbClr val="000000"/>
              </a:solidFill>
              <a:latin typeface="Arial"/>
              <a:ea typeface="Arial"/>
              <a:cs typeface="Arial"/>
              <a:sym typeface="Arial"/>
            </a:endParaRPr>
          </a:p>
        </p:txBody>
      </p:sp>
      <p:cxnSp>
        <p:nvCxnSpPr>
          <p:cNvPr id="442" name="Google Shape;442;p25"/>
          <p:cNvCxnSpPr>
            <a:stCxn id="437" idx="3"/>
            <a:endCxn id="441" idx="1"/>
          </p:cNvCxnSpPr>
          <p:nvPr/>
        </p:nvCxnSpPr>
        <p:spPr>
          <a:xfrm>
            <a:off x="6323400" y="4367550"/>
            <a:ext cx="796200" cy="0"/>
          </a:xfrm>
          <a:prstGeom prst="straightConnector1">
            <a:avLst/>
          </a:prstGeom>
          <a:noFill/>
          <a:ln w="9525" cap="flat" cmpd="sng">
            <a:solidFill>
              <a:schemeClr val="dk2"/>
            </a:solidFill>
            <a:prstDash val="solid"/>
            <a:round/>
            <a:headEnd type="none" w="sm" len="sm"/>
            <a:tailEnd type="triangle" w="med" len="med"/>
          </a:ln>
        </p:spPr>
      </p:cxn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32"/>
        <p:cNvGrpSpPr/>
        <p:nvPr/>
      </p:nvGrpSpPr>
      <p:grpSpPr>
        <a:xfrm>
          <a:off x="0" y="0"/>
          <a:ext cx="0" cy="0"/>
          <a:chOff x="0" y="0"/>
          <a:chExt cx="0" cy="0"/>
        </a:xfrm>
      </p:grpSpPr>
      <p:sp>
        <p:nvSpPr>
          <p:cNvPr id="433" name="Google Shape;433;p25"/>
          <p:cNvSpPr txBox="1">
            <a:spLocks noGrp="1"/>
          </p:cNvSpPr>
          <p:nvPr>
            <p:ph type="title"/>
          </p:nvPr>
        </p:nvSpPr>
        <p:spPr>
          <a:xfrm>
            <a:off x="342900" y="0"/>
            <a:ext cx="8458500" cy="754500"/>
          </a:xfrm>
          <a:prstGeom prst="rect">
            <a:avLst/>
          </a:prstGeom>
          <a:noFill/>
          <a:ln>
            <a:noFill/>
          </a:ln>
        </p:spPr>
        <p:txBody>
          <a:bodyPr spcFirstLastPara="1" wrap="square" lIns="68575" tIns="34275" rIns="68575" bIns="34275" anchor="b" anchorCtr="0">
            <a:noAutofit/>
          </a:bodyPr>
          <a:lstStyle/>
          <a:p>
            <a:pPr marL="0" lvl="0" indent="0" algn="l" rtl="0">
              <a:lnSpc>
                <a:spcPct val="100000"/>
              </a:lnSpc>
              <a:spcBef>
                <a:spcPts val="0"/>
              </a:spcBef>
              <a:spcAft>
                <a:spcPts val="0"/>
              </a:spcAft>
              <a:buSzPts val="2400"/>
              <a:buNone/>
            </a:pPr>
            <a:r>
              <a:rPr lang="zh-TW" b="1" dirty="0"/>
              <a:t>開發遇到的問題</a:t>
            </a:r>
            <a:endParaRPr b="1" dirty="0"/>
          </a:p>
        </p:txBody>
      </p:sp>
      <p:sp>
        <p:nvSpPr>
          <p:cNvPr id="435" name="Google Shape;435;p25"/>
          <p:cNvSpPr txBox="1"/>
          <p:nvPr/>
        </p:nvSpPr>
        <p:spPr>
          <a:xfrm>
            <a:off x="-1056250" y="2371650"/>
            <a:ext cx="9552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 name="圖片 2">
            <a:extLst>
              <a:ext uri="{FF2B5EF4-FFF2-40B4-BE49-F238E27FC236}">
                <a16:creationId xmlns:a16="http://schemas.microsoft.com/office/drawing/2014/main" id="{D0B9208B-A0F6-4B7A-9171-FA8F3F1DB72D}"/>
              </a:ext>
            </a:extLst>
          </p:cNvPr>
          <p:cNvPicPr>
            <a:picLocks noChangeAspect="1"/>
          </p:cNvPicPr>
          <p:nvPr/>
        </p:nvPicPr>
        <p:blipFill>
          <a:blip r:embed="rId3"/>
          <a:stretch>
            <a:fillRect/>
          </a:stretch>
        </p:blipFill>
        <p:spPr>
          <a:xfrm>
            <a:off x="0" y="1041038"/>
            <a:ext cx="9144000" cy="3975974"/>
          </a:xfrm>
          <a:prstGeom prst="rect">
            <a:avLst/>
          </a:prstGeom>
        </p:spPr>
      </p:pic>
      <p:sp>
        <p:nvSpPr>
          <p:cNvPr id="5" name="文字方塊 4">
            <a:extLst>
              <a:ext uri="{FF2B5EF4-FFF2-40B4-BE49-F238E27FC236}">
                <a16:creationId xmlns:a16="http://schemas.microsoft.com/office/drawing/2014/main" id="{2D56E4AA-99D9-4FA7-B345-386467C340A8}"/>
              </a:ext>
            </a:extLst>
          </p:cNvPr>
          <p:cNvSpPr txBox="1"/>
          <p:nvPr/>
        </p:nvSpPr>
        <p:spPr>
          <a:xfrm>
            <a:off x="557213" y="845135"/>
            <a:ext cx="7750968" cy="584775"/>
          </a:xfrm>
          <a:prstGeom prst="rect">
            <a:avLst/>
          </a:prstGeom>
          <a:noFill/>
        </p:spPr>
        <p:txBody>
          <a:bodyPr wrap="square" rtlCol="0">
            <a:spAutoFit/>
          </a:bodyPr>
          <a:lstStyle/>
          <a:p>
            <a:r>
              <a:rPr lang="zh-TW" altLang="en-US" sz="1600" dirty="0"/>
              <a:t>辨識率問題探討</a:t>
            </a:r>
            <a:r>
              <a:rPr lang="en-US" altLang="zh-TW" sz="1600" dirty="0"/>
              <a:t>:</a:t>
            </a:r>
            <a:r>
              <a:rPr lang="zh-TW" altLang="en-US" sz="1600" dirty="0"/>
              <a:t>再</a:t>
            </a:r>
            <a:r>
              <a:rPr lang="en-US" altLang="zh-TW" sz="1600" dirty="0"/>
              <a:t>training</a:t>
            </a:r>
            <a:r>
              <a:rPr lang="zh-TW" altLang="en-US" sz="1600" dirty="0"/>
              <a:t>時，我們利用</a:t>
            </a:r>
            <a:r>
              <a:rPr lang="en-US" altLang="zh-TW" sz="1600" dirty="0" err="1"/>
              <a:t>autocrop</a:t>
            </a:r>
            <a:r>
              <a:rPr lang="zh-TW" altLang="en-US" sz="1600" dirty="0"/>
              <a:t>，將相片縮小到</a:t>
            </a:r>
            <a:r>
              <a:rPr lang="en-US" altLang="zh-TW" sz="1600" dirty="0"/>
              <a:t>64</a:t>
            </a:r>
            <a:r>
              <a:rPr lang="zh-TW" altLang="en-US" sz="1600" dirty="0"/>
              <a:t>*</a:t>
            </a:r>
            <a:r>
              <a:rPr lang="en-US" altLang="zh-TW" sz="1600" dirty="0"/>
              <a:t>64</a:t>
            </a:r>
            <a:r>
              <a:rPr lang="zh-TW" altLang="en-US" sz="1600" dirty="0"/>
              <a:t>，並將背景的部分截掉，提高臉的比例，更容易抓特徵值，且大小剛好配合</a:t>
            </a:r>
            <a:r>
              <a:rPr lang="en-US" altLang="zh-TW" sz="1600" dirty="0"/>
              <a:t>EM9D</a:t>
            </a:r>
            <a:r>
              <a:rPr lang="zh-TW" altLang="en-US" sz="1600" dirty="0"/>
              <a:t>的相片解析度</a:t>
            </a:r>
          </a:p>
        </p:txBody>
      </p:sp>
    </p:spTree>
    <p:extLst>
      <p:ext uri="{BB962C8B-B14F-4D97-AF65-F5344CB8AC3E}">
        <p14:creationId xmlns:p14="http://schemas.microsoft.com/office/powerpoint/2010/main" val="122580808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32"/>
        <p:cNvGrpSpPr/>
        <p:nvPr/>
      </p:nvGrpSpPr>
      <p:grpSpPr>
        <a:xfrm>
          <a:off x="0" y="0"/>
          <a:ext cx="0" cy="0"/>
          <a:chOff x="0" y="0"/>
          <a:chExt cx="0" cy="0"/>
        </a:xfrm>
      </p:grpSpPr>
      <p:sp>
        <p:nvSpPr>
          <p:cNvPr id="433" name="Google Shape;433;p25"/>
          <p:cNvSpPr txBox="1">
            <a:spLocks noGrp="1"/>
          </p:cNvSpPr>
          <p:nvPr>
            <p:ph type="title"/>
          </p:nvPr>
        </p:nvSpPr>
        <p:spPr>
          <a:xfrm>
            <a:off x="342900" y="0"/>
            <a:ext cx="8458500" cy="754500"/>
          </a:xfrm>
          <a:prstGeom prst="rect">
            <a:avLst/>
          </a:prstGeom>
          <a:noFill/>
          <a:ln>
            <a:noFill/>
          </a:ln>
        </p:spPr>
        <p:txBody>
          <a:bodyPr spcFirstLastPara="1" wrap="square" lIns="68575" tIns="34275" rIns="68575" bIns="34275" anchor="b" anchorCtr="0">
            <a:noAutofit/>
          </a:bodyPr>
          <a:lstStyle/>
          <a:p>
            <a:pPr marL="0" lvl="0" indent="0" algn="l" rtl="0">
              <a:lnSpc>
                <a:spcPct val="100000"/>
              </a:lnSpc>
              <a:spcBef>
                <a:spcPts val="0"/>
              </a:spcBef>
              <a:spcAft>
                <a:spcPts val="0"/>
              </a:spcAft>
              <a:buSzPts val="2400"/>
              <a:buNone/>
            </a:pPr>
            <a:r>
              <a:rPr lang="zh-TW" b="1" dirty="0"/>
              <a:t>開發遇到的問題</a:t>
            </a:r>
            <a:endParaRPr b="1" dirty="0"/>
          </a:p>
        </p:txBody>
      </p:sp>
      <p:sp>
        <p:nvSpPr>
          <p:cNvPr id="435" name="Google Shape;435;p25"/>
          <p:cNvSpPr txBox="1"/>
          <p:nvPr/>
        </p:nvSpPr>
        <p:spPr>
          <a:xfrm>
            <a:off x="-1056250" y="2371650"/>
            <a:ext cx="9552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 name="文字方塊 4">
            <a:extLst>
              <a:ext uri="{FF2B5EF4-FFF2-40B4-BE49-F238E27FC236}">
                <a16:creationId xmlns:a16="http://schemas.microsoft.com/office/drawing/2014/main" id="{2D56E4AA-99D9-4FA7-B345-386467C340A8}"/>
              </a:ext>
            </a:extLst>
          </p:cNvPr>
          <p:cNvSpPr txBox="1"/>
          <p:nvPr/>
        </p:nvSpPr>
        <p:spPr>
          <a:xfrm>
            <a:off x="557213" y="845135"/>
            <a:ext cx="7750968" cy="338554"/>
          </a:xfrm>
          <a:prstGeom prst="rect">
            <a:avLst/>
          </a:prstGeom>
          <a:noFill/>
        </p:spPr>
        <p:txBody>
          <a:bodyPr wrap="square" rtlCol="0">
            <a:spAutoFit/>
          </a:bodyPr>
          <a:lstStyle/>
          <a:p>
            <a:r>
              <a:rPr lang="en-US" altLang="zh-TW" sz="1600" dirty="0" err="1"/>
              <a:t>Autocrop</a:t>
            </a:r>
            <a:r>
              <a:rPr lang="zh-TW" altLang="en-US" sz="1600" dirty="0"/>
              <a:t>示意圖</a:t>
            </a:r>
            <a:r>
              <a:rPr lang="en-US" altLang="zh-TW" sz="1600" dirty="0"/>
              <a:t>:</a:t>
            </a:r>
          </a:p>
        </p:txBody>
      </p:sp>
      <p:pic>
        <p:nvPicPr>
          <p:cNvPr id="4" name="圖片 3">
            <a:extLst>
              <a:ext uri="{FF2B5EF4-FFF2-40B4-BE49-F238E27FC236}">
                <a16:creationId xmlns:a16="http://schemas.microsoft.com/office/drawing/2014/main" id="{714052A5-91C9-4BEC-84FD-7ADBB5E42912}"/>
              </a:ext>
            </a:extLst>
          </p:cNvPr>
          <p:cNvPicPr>
            <a:picLocks noChangeAspect="1"/>
          </p:cNvPicPr>
          <p:nvPr/>
        </p:nvPicPr>
        <p:blipFill>
          <a:blip r:embed="rId3"/>
          <a:stretch>
            <a:fillRect/>
          </a:stretch>
        </p:blipFill>
        <p:spPr>
          <a:xfrm>
            <a:off x="1588847" y="1570551"/>
            <a:ext cx="6719334" cy="3046971"/>
          </a:xfrm>
          <a:prstGeom prst="rect">
            <a:avLst/>
          </a:prstGeom>
        </p:spPr>
      </p:pic>
      <p:pic>
        <p:nvPicPr>
          <p:cNvPr id="6" name="圖片 5">
            <a:extLst>
              <a:ext uri="{FF2B5EF4-FFF2-40B4-BE49-F238E27FC236}">
                <a16:creationId xmlns:a16="http://schemas.microsoft.com/office/drawing/2014/main" id="{521C298D-C4B7-4B1E-B436-1654B99AF35B}"/>
              </a:ext>
            </a:extLst>
          </p:cNvPr>
          <p:cNvPicPr>
            <a:picLocks noChangeAspect="1"/>
          </p:cNvPicPr>
          <p:nvPr/>
        </p:nvPicPr>
        <p:blipFill>
          <a:blip r:embed="rId4"/>
          <a:stretch>
            <a:fillRect/>
          </a:stretch>
        </p:blipFill>
        <p:spPr>
          <a:xfrm rot="16200000">
            <a:off x="1174608" y="1851319"/>
            <a:ext cx="3313912" cy="2485434"/>
          </a:xfrm>
          <a:prstGeom prst="rect">
            <a:avLst/>
          </a:prstGeom>
        </p:spPr>
      </p:pic>
      <p:sp>
        <p:nvSpPr>
          <p:cNvPr id="7" name="文字方塊 6">
            <a:extLst>
              <a:ext uri="{FF2B5EF4-FFF2-40B4-BE49-F238E27FC236}">
                <a16:creationId xmlns:a16="http://schemas.microsoft.com/office/drawing/2014/main" id="{3A26C379-3E31-4106-918C-761BF980DB5F}"/>
              </a:ext>
            </a:extLst>
          </p:cNvPr>
          <p:cNvSpPr txBox="1"/>
          <p:nvPr/>
        </p:nvSpPr>
        <p:spPr>
          <a:xfrm>
            <a:off x="2516944" y="1069356"/>
            <a:ext cx="640593" cy="307777"/>
          </a:xfrm>
          <a:prstGeom prst="rect">
            <a:avLst/>
          </a:prstGeom>
          <a:noFill/>
        </p:spPr>
        <p:txBody>
          <a:bodyPr wrap="square" rtlCol="0">
            <a:spAutoFit/>
          </a:bodyPr>
          <a:lstStyle/>
          <a:p>
            <a:r>
              <a:rPr lang="en-US" altLang="zh-TW" dirty="0"/>
              <a:t>? x ?</a:t>
            </a:r>
            <a:endParaRPr lang="zh-TW" altLang="en-US" dirty="0"/>
          </a:p>
        </p:txBody>
      </p:sp>
      <p:sp>
        <p:nvSpPr>
          <p:cNvPr id="10" name="文字方塊 9">
            <a:extLst>
              <a:ext uri="{FF2B5EF4-FFF2-40B4-BE49-F238E27FC236}">
                <a16:creationId xmlns:a16="http://schemas.microsoft.com/office/drawing/2014/main" id="{10B0AD5D-C5DC-4A31-85AC-1D97C9C018E1}"/>
              </a:ext>
            </a:extLst>
          </p:cNvPr>
          <p:cNvSpPr txBox="1"/>
          <p:nvPr/>
        </p:nvSpPr>
        <p:spPr>
          <a:xfrm>
            <a:off x="6834151" y="1569477"/>
            <a:ext cx="1252573" cy="307777"/>
          </a:xfrm>
          <a:prstGeom prst="rect">
            <a:avLst/>
          </a:prstGeom>
          <a:noFill/>
        </p:spPr>
        <p:txBody>
          <a:bodyPr wrap="square" rtlCol="0">
            <a:spAutoFit/>
          </a:bodyPr>
          <a:lstStyle/>
          <a:p>
            <a:r>
              <a:rPr lang="en-US" altLang="zh-TW" dirty="0"/>
              <a:t>64x64</a:t>
            </a:r>
            <a:endParaRPr lang="zh-TW" altLang="en-US" dirty="0"/>
          </a:p>
        </p:txBody>
      </p:sp>
      <p:pic>
        <p:nvPicPr>
          <p:cNvPr id="12" name="圖片 11">
            <a:extLst>
              <a:ext uri="{FF2B5EF4-FFF2-40B4-BE49-F238E27FC236}">
                <a16:creationId xmlns:a16="http://schemas.microsoft.com/office/drawing/2014/main" id="{976AC52D-172A-4BDB-8C01-B54CD9FE83C7}"/>
              </a:ext>
            </a:extLst>
          </p:cNvPr>
          <p:cNvPicPr>
            <a:picLocks noChangeAspect="1"/>
          </p:cNvPicPr>
          <p:nvPr/>
        </p:nvPicPr>
        <p:blipFill>
          <a:blip r:embed="rId5"/>
          <a:stretch>
            <a:fillRect/>
          </a:stretch>
        </p:blipFill>
        <p:spPr>
          <a:xfrm>
            <a:off x="6012840" y="1911892"/>
            <a:ext cx="2300628" cy="2267202"/>
          </a:xfrm>
          <a:prstGeom prst="rect">
            <a:avLst/>
          </a:prstGeom>
        </p:spPr>
      </p:pic>
    </p:spTree>
    <p:extLst>
      <p:ext uri="{BB962C8B-B14F-4D97-AF65-F5344CB8AC3E}">
        <p14:creationId xmlns:p14="http://schemas.microsoft.com/office/powerpoint/2010/main" val="24776500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4"/>
          <p:cNvSpPr txBox="1">
            <a:spLocks noGrp="1"/>
          </p:cNvSpPr>
          <p:nvPr>
            <p:ph type="title"/>
          </p:nvPr>
        </p:nvSpPr>
        <p:spPr>
          <a:xfrm>
            <a:off x="342750" y="370925"/>
            <a:ext cx="8458500" cy="486300"/>
          </a:xfrm>
          <a:prstGeom prst="rect">
            <a:avLst/>
          </a:prstGeom>
          <a:noFill/>
          <a:ln>
            <a:noFill/>
          </a:ln>
        </p:spPr>
        <p:txBody>
          <a:bodyPr spcFirstLastPara="1" wrap="square" lIns="68575" tIns="34275" rIns="68575" bIns="34275" anchor="b" anchorCtr="0">
            <a:noAutofit/>
          </a:bodyPr>
          <a:lstStyle/>
          <a:p>
            <a:pPr marL="0" lvl="0" indent="0" algn="l" rtl="0">
              <a:lnSpc>
                <a:spcPct val="100000"/>
              </a:lnSpc>
              <a:spcBef>
                <a:spcPts val="0"/>
              </a:spcBef>
              <a:spcAft>
                <a:spcPts val="0"/>
              </a:spcAft>
              <a:buSzPts val="2400"/>
              <a:buNone/>
            </a:pPr>
            <a:r>
              <a:rPr lang="zh-TW" b="1"/>
              <a:t>動機</a:t>
            </a:r>
            <a:endParaRPr b="1"/>
          </a:p>
        </p:txBody>
      </p:sp>
      <p:sp>
        <p:nvSpPr>
          <p:cNvPr id="122" name="Google Shape;122;p4"/>
          <p:cNvSpPr txBox="1">
            <a:spLocks noGrp="1"/>
          </p:cNvSpPr>
          <p:nvPr>
            <p:ph type="body" idx="1"/>
          </p:nvPr>
        </p:nvSpPr>
        <p:spPr>
          <a:xfrm>
            <a:off x="342750" y="946562"/>
            <a:ext cx="8458800" cy="3725100"/>
          </a:xfrm>
          <a:prstGeom prst="rect">
            <a:avLst/>
          </a:prstGeom>
          <a:noFill/>
          <a:ln>
            <a:noFill/>
          </a:ln>
        </p:spPr>
        <p:txBody>
          <a:bodyPr spcFirstLastPara="1" wrap="square" lIns="68575" tIns="34275" rIns="68575" bIns="34275" anchor="t" anchorCtr="0">
            <a:noAutofit/>
          </a:bodyPr>
          <a:lstStyle/>
          <a:p>
            <a:pPr marL="0" lvl="0" indent="457200" algn="l" rtl="0">
              <a:lnSpc>
                <a:spcPct val="115000"/>
              </a:lnSpc>
              <a:spcBef>
                <a:spcPts val="500"/>
              </a:spcBef>
              <a:spcAft>
                <a:spcPts val="0"/>
              </a:spcAft>
              <a:buSzPts val="1500"/>
              <a:buNone/>
            </a:pPr>
            <a:r>
              <a:rPr lang="zh-TW" sz="2000" dirty="0">
                <a:latin typeface="+mn-lt"/>
              </a:rPr>
              <a:t>在購物時往往可能都會忘記一兩項需要的物品，也可能事先寫好的購物清單在路上不小心弄丟，而且現在也因為疫情商場都需要實名制，人多時又要手動刷QR碼，更不用說最後排隊的人流聚集會增加傳染風險。</a:t>
            </a:r>
            <a:endParaRPr sz="2000" dirty="0">
              <a:latin typeface="+mn-lt"/>
            </a:endParaRPr>
          </a:p>
          <a:p>
            <a:pPr marL="0" lvl="0" indent="457200" algn="l" rtl="0">
              <a:lnSpc>
                <a:spcPct val="115000"/>
              </a:lnSpc>
              <a:spcBef>
                <a:spcPts val="500"/>
              </a:spcBef>
              <a:spcAft>
                <a:spcPts val="0"/>
              </a:spcAft>
              <a:buSzPts val="1500"/>
              <a:buNone/>
            </a:pPr>
            <a:r>
              <a:rPr lang="zh-TW" sz="2000" dirty="0">
                <a:latin typeface="+mn-lt"/>
              </a:rPr>
              <a:t>所以我們想設計一款智能購物車，使家人不只可以一起透過手機APP隨時隨地編輯想要購買的商品，又可透過相機直接辨識會員身分就無需再掃QR碼。購物時將商品放進購物車內，經過物品辨識後在手機APP上做清單的核對跟新增，購物完成後用APP做結帳來達到不須排隊也不用面對收銀員的目的，以落實防疫安全。</a:t>
            </a:r>
            <a:endParaRPr sz="2000" dirty="0">
              <a:latin typeface="+mn-lt"/>
            </a:endParaRPr>
          </a:p>
          <a:p>
            <a:pPr marL="0" lvl="0" indent="457200" algn="l" rtl="0">
              <a:lnSpc>
                <a:spcPct val="115000"/>
              </a:lnSpc>
              <a:spcBef>
                <a:spcPts val="500"/>
              </a:spcBef>
              <a:spcAft>
                <a:spcPts val="0"/>
              </a:spcAft>
              <a:buSzPts val="1500"/>
              <a:buNone/>
            </a:pPr>
            <a:r>
              <a:rPr lang="zh-TW" sz="2000" dirty="0">
                <a:latin typeface="+mn-lt"/>
                <a:ea typeface="Microsoft JhengHei"/>
                <a:cs typeface="Microsoft JhengHei"/>
                <a:sym typeface="Microsoft JhengHei"/>
              </a:rPr>
              <a:t>對商家而言，能減少人事成本；對顧客而言，智能購物車螢幕可顯示購物清單，無須排隊等待結帳，降低傳染風險，提供更安心的購物環境。</a:t>
            </a:r>
            <a:endParaRPr sz="2000" dirty="0">
              <a:latin typeface="+mn-lt"/>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46"/>
        <p:cNvGrpSpPr/>
        <p:nvPr/>
      </p:nvGrpSpPr>
      <p:grpSpPr>
        <a:xfrm>
          <a:off x="0" y="0"/>
          <a:ext cx="0" cy="0"/>
          <a:chOff x="0" y="0"/>
          <a:chExt cx="0" cy="0"/>
        </a:xfrm>
      </p:grpSpPr>
      <p:sp>
        <p:nvSpPr>
          <p:cNvPr id="447" name="Google Shape;447;p26"/>
          <p:cNvSpPr txBox="1">
            <a:spLocks noGrp="1"/>
          </p:cNvSpPr>
          <p:nvPr>
            <p:ph type="title"/>
          </p:nvPr>
        </p:nvSpPr>
        <p:spPr>
          <a:xfrm>
            <a:off x="342657" y="690947"/>
            <a:ext cx="7739400" cy="1026300"/>
          </a:xfrm>
          <a:prstGeom prst="rect">
            <a:avLst/>
          </a:prstGeom>
          <a:noFill/>
          <a:ln>
            <a:noFill/>
          </a:ln>
        </p:spPr>
        <p:txBody>
          <a:bodyPr spcFirstLastPara="1" wrap="square" lIns="68575" tIns="34275" rIns="68575" bIns="34275" anchor="ctr" anchorCtr="0">
            <a:normAutofit/>
          </a:bodyPr>
          <a:lstStyle/>
          <a:p>
            <a:pPr marL="0" lvl="0" indent="0" algn="l" rtl="0">
              <a:lnSpc>
                <a:spcPct val="100000"/>
              </a:lnSpc>
              <a:spcBef>
                <a:spcPts val="0"/>
              </a:spcBef>
              <a:spcAft>
                <a:spcPts val="0"/>
              </a:spcAft>
              <a:buClr>
                <a:schemeClr val="accent1"/>
              </a:buClr>
              <a:buSzPts val="3000"/>
              <a:buFont typeface="Arial"/>
              <a:buNone/>
            </a:pPr>
            <a:r>
              <a:rPr lang="zh-TW" sz="3000" b="1"/>
              <a:t>Agenda</a:t>
            </a:r>
            <a:endParaRPr sz="3000" b="1"/>
          </a:p>
        </p:txBody>
      </p:sp>
      <p:sp>
        <p:nvSpPr>
          <p:cNvPr id="448" name="Google Shape;448;p26"/>
          <p:cNvSpPr txBox="1">
            <a:spLocks noGrp="1"/>
          </p:cNvSpPr>
          <p:nvPr>
            <p:ph type="body" idx="1"/>
          </p:nvPr>
        </p:nvSpPr>
        <p:spPr>
          <a:xfrm>
            <a:off x="342607" y="1800218"/>
            <a:ext cx="8458800" cy="2993100"/>
          </a:xfrm>
          <a:prstGeom prst="rect">
            <a:avLst/>
          </a:prstGeom>
          <a:noFill/>
          <a:ln>
            <a:noFill/>
          </a:ln>
        </p:spPr>
        <p:txBody>
          <a:bodyPr spcFirstLastPara="1" wrap="square" lIns="68575" tIns="34275" rIns="68575" bIns="34275" anchor="t" anchorCtr="0">
            <a:normAutofit/>
          </a:bodyPr>
          <a:lstStyle/>
          <a:p>
            <a:pPr marL="177800" lvl="0" indent="-171450" algn="l" rtl="0">
              <a:lnSpc>
                <a:spcPct val="100000"/>
              </a:lnSpc>
              <a:spcBef>
                <a:spcPts val="0"/>
              </a:spcBef>
              <a:spcAft>
                <a:spcPts val="0"/>
              </a:spcAft>
              <a:buClr>
                <a:schemeClr val="accent5"/>
              </a:buClr>
              <a:buSzPts val="2100"/>
              <a:buChar char="•"/>
            </a:pPr>
            <a:r>
              <a:rPr lang="zh-TW" b="1">
                <a:solidFill>
                  <a:schemeClr val="accent5"/>
                </a:solidFill>
              </a:rPr>
              <a:t>作品概述</a:t>
            </a:r>
            <a:endParaRPr b="1">
              <a:solidFill>
                <a:schemeClr val="accent5"/>
              </a:solidFill>
            </a:endParaRPr>
          </a:p>
          <a:p>
            <a:pPr marL="177800" lvl="0" indent="-171450" algn="l" rtl="0">
              <a:lnSpc>
                <a:spcPct val="100000"/>
              </a:lnSpc>
              <a:spcBef>
                <a:spcPts val="500"/>
              </a:spcBef>
              <a:spcAft>
                <a:spcPts val="0"/>
              </a:spcAft>
              <a:buClr>
                <a:schemeClr val="accent5"/>
              </a:buClr>
              <a:buSzPts val="2100"/>
              <a:buChar char="•"/>
            </a:pPr>
            <a:r>
              <a:rPr lang="zh-TW" b="1">
                <a:solidFill>
                  <a:schemeClr val="accent5"/>
                </a:solidFill>
              </a:rPr>
              <a:t>難點&amp;創新</a:t>
            </a:r>
            <a:endParaRPr b="1">
              <a:solidFill>
                <a:schemeClr val="accent5"/>
              </a:solidFill>
            </a:endParaRPr>
          </a:p>
          <a:p>
            <a:pPr marL="177800" lvl="0" indent="-171450" algn="l" rtl="0">
              <a:lnSpc>
                <a:spcPct val="100000"/>
              </a:lnSpc>
              <a:spcBef>
                <a:spcPts val="500"/>
              </a:spcBef>
              <a:spcAft>
                <a:spcPts val="0"/>
              </a:spcAft>
              <a:buClr>
                <a:schemeClr val="accent5"/>
              </a:buClr>
              <a:buSzPts val="2100"/>
              <a:buChar char="•"/>
            </a:pPr>
            <a:r>
              <a:rPr lang="zh-TW" b="1">
                <a:solidFill>
                  <a:schemeClr val="accent5"/>
                </a:solidFill>
              </a:rPr>
              <a:t>設計&amp;實現</a:t>
            </a:r>
            <a:endParaRPr b="1">
              <a:solidFill>
                <a:schemeClr val="accent5"/>
              </a:solidFill>
            </a:endParaRPr>
          </a:p>
          <a:p>
            <a:pPr marL="177800" lvl="0" indent="-171450" algn="l" rtl="0">
              <a:lnSpc>
                <a:spcPct val="100000"/>
              </a:lnSpc>
              <a:spcBef>
                <a:spcPts val="500"/>
              </a:spcBef>
              <a:spcAft>
                <a:spcPts val="0"/>
              </a:spcAft>
              <a:buClr>
                <a:schemeClr val="accent5"/>
              </a:buClr>
              <a:buSzPts val="2100"/>
              <a:buChar char="•"/>
            </a:pPr>
            <a:r>
              <a:rPr lang="zh-TW" b="1">
                <a:solidFill>
                  <a:schemeClr val="accent5"/>
                </a:solidFill>
              </a:rPr>
              <a:t>成果展示</a:t>
            </a:r>
            <a:endParaRPr/>
          </a:p>
          <a:p>
            <a:pPr marL="177800" lvl="0" indent="-171450" algn="l" rtl="0">
              <a:lnSpc>
                <a:spcPct val="100000"/>
              </a:lnSpc>
              <a:spcBef>
                <a:spcPts val="500"/>
              </a:spcBef>
              <a:spcAft>
                <a:spcPts val="0"/>
              </a:spcAft>
              <a:buClr>
                <a:schemeClr val="accent5"/>
              </a:buClr>
              <a:buSzPts val="2100"/>
              <a:buChar char="•"/>
            </a:pPr>
            <a:r>
              <a:rPr lang="zh-TW" b="1">
                <a:solidFill>
                  <a:schemeClr val="dk1"/>
                </a:solidFill>
              </a:rPr>
              <a:t>demo</a:t>
            </a:r>
            <a:endParaRPr b="1">
              <a:solidFill>
                <a:schemeClr val="dk1"/>
              </a:solidFill>
            </a:endParaRPr>
          </a:p>
          <a:p>
            <a:pPr marL="177800" lvl="0" indent="-171450" algn="l" rtl="0">
              <a:lnSpc>
                <a:spcPct val="100000"/>
              </a:lnSpc>
              <a:spcBef>
                <a:spcPts val="500"/>
              </a:spcBef>
              <a:spcAft>
                <a:spcPts val="0"/>
              </a:spcAft>
              <a:buClr>
                <a:schemeClr val="accent5"/>
              </a:buClr>
              <a:buSzPts val="2100"/>
              <a:buChar char="•"/>
            </a:pPr>
            <a:r>
              <a:rPr lang="zh-TW" b="1">
                <a:solidFill>
                  <a:schemeClr val="accent5"/>
                </a:solidFill>
              </a:rPr>
              <a:t>總結&amp;展望</a:t>
            </a:r>
            <a:endParaRPr/>
          </a:p>
          <a:p>
            <a:pPr marL="0" lvl="0" indent="0" algn="l" rtl="0">
              <a:lnSpc>
                <a:spcPct val="100000"/>
              </a:lnSpc>
              <a:spcBef>
                <a:spcPts val="500"/>
              </a:spcBef>
              <a:spcAft>
                <a:spcPts val="0"/>
              </a:spcAft>
              <a:buSzPts val="2100"/>
              <a:buNone/>
            </a:pP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453" name="Google Shape;453;p27"/>
          <p:cNvSpPr txBox="1">
            <a:spLocks noGrp="1"/>
          </p:cNvSpPr>
          <p:nvPr>
            <p:ph type="title"/>
          </p:nvPr>
        </p:nvSpPr>
        <p:spPr>
          <a:xfrm>
            <a:off x="342750" y="92870"/>
            <a:ext cx="8458500" cy="754500"/>
          </a:xfrm>
          <a:prstGeom prst="rect">
            <a:avLst/>
          </a:prstGeom>
          <a:noFill/>
          <a:ln>
            <a:noFill/>
          </a:ln>
        </p:spPr>
        <p:txBody>
          <a:bodyPr spcFirstLastPara="1" wrap="square" lIns="68575" tIns="34275" rIns="68575" bIns="34275" anchor="b" anchorCtr="0">
            <a:noAutofit/>
          </a:bodyPr>
          <a:lstStyle/>
          <a:p>
            <a:pPr marL="0" lvl="0" indent="0" algn="l" rtl="0">
              <a:lnSpc>
                <a:spcPct val="100000"/>
              </a:lnSpc>
              <a:spcBef>
                <a:spcPts val="500"/>
              </a:spcBef>
              <a:spcAft>
                <a:spcPts val="0"/>
              </a:spcAft>
              <a:buSzPts val="2400"/>
              <a:buNone/>
            </a:pPr>
            <a:r>
              <a:rPr lang="en-US" altLang="zh-TW" b="1" dirty="0"/>
              <a:t>Demo</a:t>
            </a:r>
            <a:endParaRPr b="1" dirty="0"/>
          </a:p>
        </p:txBody>
      </p:sp>
      <p:sp>
        <p:nvSpPr>
          <p:cNvPr id="2" name="文字方塊 1">
            <a:extLst>
              <a:ext uri="{FF2B5EF4-FFF2-40B4-BE49-F238E27FC236}">
                <a16:creationId xmlns:a16="http://schemas.microsoft.com/office/drawing/2014/main" id="{E2B22168-2112-412A-B17A-36C4E6586124}"/>
              </a:ext>
            </a:extLst>
          </p:cNvPr>
          <p:cNvSpPr txBox="1"/>
          <p:nvPr/>
        </p:nvSpPr>
        <p:spPr>
          <a:xfrm>
            <a:off x="428625" y="2628900"/>
            <a:ext cx="7072313" cy="461665"/>
          </a:xfrm>
          <a:prstGeom prst="rect">
            <a:avLst/>
          </a:prstGeom>
          <a:noFill/>
        </p:spPr>
        <p:txBody>
          <a:bodyPr wrap="square" rtlCol="0">
            <a:spAutoFit/>
          </a:bodyPr>
          <a:lstStyle/>
          <a:p>
            <a:pPr marL="342900" indent="-342900">
              <a:buFont typeface="Arial" panose="020B0604020202020204" pitchFamily="34" charset="0"/>
              <a:buChar char="•"/>
            </a:pPr>
            <a:r>
              <a:rPr lang="zh-TW" altLang="en-US" sz="2000" dirty="0"/>
              <a:t>展示影片</a:t>
            </a:r>
            <a:r>
              <a:rPr lang="en-US" altLang="zh-TW" sz="2000" dirty="0"/>
              <a:t>:</a:t>
            </a:r>
            <a:r>
              <a:rPr lang="zh-TW" altLang="en-US" sz="2000" dirty="0"/>
              <a:t> </a:t>
            </a:r>
            <a:r>
              <a:rPr lang="en-US" altLang="zh-TW" sz="2400" b="0" i="0" u="none" strike="noStrike" dirty="0">
                <a:effectLst/>
                <a:latin typeface="Roboto" panose="02000000000000000000" pitchFamily="2" charset="0"/>
                <a:hlinkClick r:id="rId3"/>
              </a:rPr>
              <a:t>https://youtu.be/acdqWC3HPq8</a:t>
            </a:r>
            <a:endParaRPr lang="zh-TW" altLang="en-US" sz="2000"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28"/>
          <p:cNvSpPr txBox="1">
            <a:spLocks noGrp="1"/>
          </p:cNvSpPr>
          <p:nvPr>
            <p:ph type="title"/>
          </p:nvPr>
        </p:nvSpPr>
        <p:spPr>
          <a:xfrm>
            <a:off x="342657" y="690947"/>
            <a:ext cx="7739400" cy="1026300"/>
          </a:xfrm>
          <a:prstGeom prst="rect">
            <a:avLst/>
          </a:prstGeom>
          <a:noFill/>
          <a:ln>
            <a:noFill/>
          </a:ln>
        </p:spPr>
        <p:txBody>
          <a:bodyPr spcFirstLastPara="1" wrap="square" lIns="68575" tIns="34275" rIns="68575" bIns="34275" anchor="ctr" anchorCtr="0">
            <a:normAutofit/>
          </a:bodyPr>
          <a:lstStyle/>
          <a:p>
            <a:pPr marL="0" lvl="0" indent="0" algn="l" rtl="0">
              <a:lnSpc>
                <a:spcPct val="100000"/>
              </a:lnSpc>
              <a:spcBef>
                <a:spcPts val="0"/>
              </a:spcBef>
              <a:spcAft>
                <a:spcPts val="0"/>
              </a:spcAft>
              <a:buClr>
                <a:schemeClr val="accent1"/>
              </a:buClr>
              <a:buSzPts val="3000"/>
              <a:buFont typeface="Arial"/>
              <a:buNone/>
            </a:pPr>
            <a:r>
              <a:rPr lang="zh-TW" sz="3000" b="1"/>
              <a:t>Agenda</a:t>
            </a:r>
            <a:endParaRPr sz="3000" b="1"/>
          </a:p>
        </p:txBody>
      </p:sp>
      <p:sp>
        <p:nvSpPr>
          <p:cNvPr id="459" name="Google Shape;459;p28"/>
          <p:cNvSpPr txBox="1">
            <a:spLocks noGrp="1"/>
          </p:cNvSpPr>
          <p:nvPr>
            <p:ph type="body" idx="1"/>
          </p:nvPr>
        </p:nvSpPr>
        <p:spPr>
          <a:xfrm>
            <a:off x="342607" y="1800218"/>
            <a:ext cx="8458800" cy="2993100"/>
          </a:xfrm>
          <a:prstGeom prst="rect">
            <a:avLst/>
          </a:prstGeom>
          <a:noFill/>
          <a:ln>
            <a:noFill/>
          </a:ln>
        </p:spPr>
        <p:txBody>
          <a:bodyPr spcFirstLastPara="1" wrap="square" lIns="68575" tIns="34275" rIns="68575" bIns="34275" anchor="t" anchorCtr="0">
            <a:normAutofit/>
          </a:bodyPr>
          <a:lstStyle/>
          <a:p>
            <a:pPr marL="177800" lvl="0" indent="-171450" algn="l" rtl="0">
              <a:lnSpc>
                <a:spcPct val="100000"/>
              </a:lnSpc>
              <a:spcBef>
                <a:spcPts val="0"/>
              </a:spcBef>
              <a:spcAft>
                <a:spcPts val="0"/>
              </a:spcAft>
              <a:buClr>
                <a:schemeClr val="accent5"/>
              </a:buClr>
              <a:buSzPts val="2100"/>
              <a:buChar char="•"/>
            </a:pPr>
            <a:r>
              <a:rPr lang="zh-TW" b="1">
                <a:solidFill>
                  <a:schemeClr val="accent5"/>
                </a:solidFill>
              </a:rPr>
              <a:t>作品概述</a:t>
            </a:r>
            <a:endParaRPr b="1">
              <a:solidFill>
                <a:schemeClr val="accent5"/>
              </a:solidFill>
            </a:endParaRPr>
          </a:p>
          <a:p>
            <a:pPr marL="177800" lvl="0" indent="-171450" algn="l" rtl="0">
              <a:lnSpc>
                <a:spcPct val="100000"/>
              </a:lnSpc>
              <a:spcBef>
                <a:spcPts val="500"/>
              </a:spcBef>
              <a:spcAft>
                <a:spcPts val="0"/>
              </a:spcAft>
              <a:buClr>
                <a:schemeClr val="accent5"/>
              </a:buClr>
              <a:buSzPts val="2100"/>
              <a:buChar char="•"/>
            </a:pPr>
            <a:r>
              <a:rPr lang="zh-TW" b="1">
                <a:solidFill>
                  <a:schemeClr val="accent5"/>
                </a:solidFill>
              </a:rPr>
              <a:t>難點與創新</a:t>
            </a:r>
            <a:endParaRPr b="1">
              <a:solidFill>
                <a:schemeClr val="accent5"/>
              </a:solidFill>
            </a:endParaRPr>
          </a:p>
          <a:p>
            <a:pPr marL="177800" lvl="0" indent="-171450" algn="l" rtl="0">
              <a:lnSpc>
                <a:spcPct val="100000"/>
              </a:lnSpc>
              <a:spcBef>
                <a:spcPts val="500"/>
              </a:spcBef>
              <a:spcAft>
                <a:spcPts val="0"/>
              </a:spcAft>
              <a:buClr>
                <a:schemeClr val="accent5"/>
              </a:buClr>
              <a:buSzPts val="2100"/>
              <a:buChar char="•"/>
            </a:pPr>
            <a:r>
              <a:rPr lang="zh-TW" b="1">
                <a:solidFill>
                  <a:schemeClr val="accent5"/>
                </a:solidFill>
              </a:rPr>
              <a:t>設計與實現</a:t>
            </a:r>
            <a:endParaRPr b="1">
              <a:solidFill>
                <a:schemeClr val="accent5"/>
              </a:solidFill>
            </a:endParaRPr>
          </a:p>
          <a:p>
            <a:pPr marL="177800" lvl="0" indent="-171450" algn="l" rtl="0">
              <a:lnSpc>
                <a:spcPct val="100000"/>
              </a:lnSpc>
              <a:spcBef>
                <a:spcPts val="500"/>
              </a:spcBef>
              <a:spcAft>
                <a:spcPts val="0"/>
              </a:spcAft>
              <a:buClr>
                <a:schemeClr val="accent5"/>
              </a:buClr>
              <a:buSzPts val="2100"/>
              <a:buChar char="•"/>
            </a:pPr>
            <a:r>
              <a:rPr lang="zh-TW" b="1">
                <a:solidFill>
                  <a:schemeClr val="accent5"/>
                </a:solidFill>
              </a:rPr>
              <a:t>作品進度</a:t>
            </a:r>
            <a:endParaRPr b="1">
              <a:solidFill>
                <a:schemeClr val="accent5"/>
              </a:solidFill>
            </a:endParaRPr>
          </a:p>
          <a:p>
            <a:pPr marL="177800" lvl="0" indent="-171450" algn="l" rtl="0">
              <a:lnSpc>
                <a:spcPct val="100000"/>
              </a:lnSpc>
              <a:spcBef>
                <a:spcPts val="500"/>
              </a:spcBef>
              <a:spcAft>
                <a:spcPts val="0"/>
              </a:spcAft>
              <a:buClr>
                <a:schemeClr val="accent5"/>
              </a:buClr>
              <a:buSzPts val="2100"/>
              <a:buChar char="•"/>
            </a:pPr>
            <a:r>
              <a:rPr lang="zh-TW" b="1">
                <a:solidFill>
                  <a:schemeClr val="accent5"/>
                </a:solidFill>
              </a:rPr>
              <a:t>測試結果</a:t>
            </a:r>
            <a:endParaRPr b="1">
              <a:solidFill>
                <a:schemeClr val="accent5"/>
              </a:solidFill>
            </a:endParaRPr>
          </a:p>
          <a:p>
            <a:pPr marL="177800" lvl="0" indent="-171450" algn="l" rtl="0">
              <a:lnSpc>
                <a:spcPct val="100000"/>
              </a:lnSpc>
              <a:spcBef>
                <a:spcPts val="500"/>
              </a:spcBef>
              <a:spcAft>
                <a:spcPts val="0"/>
              </a:spcAft>
              <a:buSzPts val="2100"/>
              <a:buChar char="•"/>
            </a:pPr>
            <a:r>
              <a:rPr lang="zh-TW" b="1"/>
              <a:t>總結與展望</a:t>
            </a:r>
            <a:endParaRPr b="1"/>
          </a:p>
          <a:p>
            <a:pPr marL="0" lvl="0" indent="0" algn="l" rtl="0">
              <a:lnSpc>
                <a:spcPct val="100000"/>
              </a:lnSpc>
              <a:spcBef>
                <a:spcPts val="500"/>
              </a:spcBef>
              <a:spcAft>
                <a:spcPts val="0"/>
              </a:spcAft>
              <a:buSzPts val="2100"/>
              <a:buNone/>
            </a:pP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63"/>
        <p:cNvGrpSpPr/>
        <p:nvPr/>
      </p:nvGrpSpPr>
      <p:grpSpPr>
        <a:xfrm>
          <a:off x="0" y="0"/>
          <a:ext cx="0" cy="0"/>
          <a:chOff x="0" y="0"/>
          <a:chExt cx="0" cy="0"/>
        </a:xfrm>
      </p:grpSpPr>
      <p:sp>
        <p:nvSpPr>
          <p:cNvPr id="464" name="Google Shape;464;p29"/>
          <p:cNvSpPr txBox="1">
            <a:spLocks noGrp="1"/>
          </p:cNvSpPr>
          <p:nvPr>
            <p:ph type="body" idx="1"/>
          </p:nvPr>
        </p:nvSpPr>
        <p:spPr>
          <a:xfrm>
            <a:off x="771525" y="951550"/>
            <a:ext cx="7728000" cy="3849000"/>
          </a:xfrm>
          <a:prstGeom prst="rect">
            <a:avLst/>
          </a:prstGeom>
          <a:noFill/>
          <a:ln>
            <a:noFill/>
          </a:ln>
        </p:spPr>
        <p:txBody>
          <a:bodyPr spcFirstLastPara="1" wrap="square" lIns="68575" tIns="34275" rIns="68575" bIns="34275" anchor="t" anchorCtr="0">
            <a:noAutofit/>
          </a:bodyPr>
          <a:lstStyle/>
          <a:p>
            <a:pPr marL="0" lvl="0" indent="0" algn="l" rtl="0">
              <a:lnSpc>
                <a:spcPct val="100000"/>
              </a:lnSpc>
              <a:spcBef>
                <a:spcPts val="500"/>
              </a:spcBef>
              <a:spcAft>
                <a:spcPts val="0"/>
              </a:spcAft>
              <a:buSzPts val="1500"/>
              <a:buNone/>
            </a:pPr>
            <a:r>
              <a:rPr lang="zh-TW" sz="1600" b="1" dirty="0"/>
              <a:t>作品總結:</a:t>
            </a:r>
            <a:endParaRPr sz="1600" b="1" dirty="0"/>
          </a:p>
          <a:p>
            <a:pPr marL="457200" lvl="0" indent="-330200" algn="l" rtl="0">
              <a:lnSpc>
                <a:spcPct val="100000"/>
              </a:lnSpc>
              <a:spcBef>
                <a:spcPts val="500"/>
              </a:spcBef>
              <a:spcAft>
                <a:spcPts val="0"/>
              </a:spcAft>
              <a:buSzPts val="1600"/>
              <a:buAutoNum type="arabicPeriod"/>
            </a:pPr>
            <a:r>
              <a:rPr lang="zh-TW" sz="1600" dirty="0"/>
              <a:t>我們運用</a:t>
            </a:r>
            <a:r>
              <a:rPr lang="zh-TW" sz="1600" dirty="0">
                <a:solidFill>
                  <a:srgbClr val="FF0000"/>
                </a:solidFill>
              </a:rPr>
              <a:t>手機APP</a:t>
            </a:r>
            <a:r>
              <a:rPr lang="zh-TW" sz="1600" dirty="0"/>
              <a:t>進行購物清單的編輯，並且加上</a:t>
            </a:r>
            <a:r>
              <a:rPr lang="zh-TW" sz="1600" dirty="0">
                <a:solidFill>
                  <a:srgbClr val="FF0000"/>
                </a:solidFill>
              </a:rPr>
              <a:t>AI人臉及物品辨識</a:t>
            </a:r>
            <a:r>
              <a:rPr lang="zh-TW" sz="1600" dirty="0"/>
              <a:t>，以及綠色環保符合永續的電子紙螢幕，希望購物變得至智慧會且輕鬆便利。</a:t>
            </a:r>
            <a:endParaRPr sz="1600" dirty="0"/>
          </a:p>
          <a:p>
            <a:pPr marL="457200" lvl="0" indent="-330200" algn="l" rtl="0">
              <a:lnSpc>
                <a:spcPct val="100000"/>
              </a:lnSpc>
              <a:spcBef>
                <a:spcPts val="0"/>
              </a:spcBef>
              <a:spcAft>
                <a:spcPts val="0"/>
              </a:spcAft>
              <a:buSzPts val="1600"/>
              <a:buAutoNum type="arabicPeriod"/>
            </a:pPr>
            <a:r>
              <a:rPr lang="zh-TW" sz="1600" dirty="0"/>
              <a:t>AI CNN模型的設計還是有許多挑戰。尤其是如何在</a:t>
            </a:r>
            <a:r>
              <a:rPr lang="zh-TW" sz="1600" dirty="0">
                <a:solidFill>
                  <a:srgbClr val="FF0000"/>
                </a:solidFill>
              </a:rPr>
              <a:t>辨識率</a:t>
            </a:r>
            <a:r>
              <a:rPr lang="zh-TW" sz="1600" dirty="0"/>
              <a:t>及微處理器記憶體執行</a:t>
            </a:r>
            <a:r>
              <a:rPr lang="zh-TW" sz="1600" dirty="0">
                <a:solidFill>
                  <a:srgbClr val="FF0000"/>
                </a:solidFill>
              </a:rPr>
              <a:t>容量限制</a:t>
            </a:r>
            <a:r>
              <a:rPr lang="zh-TW" sz="1600" dirty="0"/>
              <a:t>的取捨。</a:t>
            </a:r>
            <a:endParaRPr sz="1600" dirty="0"/>
          </a:p>
          <a:p>
            <a:pPr marL="457200" lvl="0" indent="-330200" algn="l" rtl="0">
              <a:lnSpc>
                <a:spcPct val="100000"/>
              </a:lnSpc>
              <a:spcBef>
                <a:spcPts val="0"/>
              </a:spcBef>
              <a:spcAft>
                <a:spcPts val="0"/>
              </a:spcAft>
              <a:buSzPts val="1600"/>
              <a:buAutoNum type="arabicPeriod"/>
            </a:pPr>
            <a:r>
              <a:rPr lang="zh-TW" sz="1600" dirty="0"/>
              <a:t>疫情影響下組員集合在一起研發的時間不多，加上只有一個EM9D板子，在開發上採各自分工，最後整合個人成果，完成專案。</a:t>
            </a:r>
            <a:endParaRPr sz="1600" dirty="0"/>
          </a:p>
          <a:p>
            <a:pPr marL="0" lvl="0" indent="0" algn="l" rtl="0">
              <a:lnSpc>
                <a:spcPct val="100000"/>
              </a:lnSpc>
              <a:spcBef>
                <a:spcPts val="500"/>
              </a:spcBef>
              <a:spcAft>
                <a:spcPts val="0"/>
              </a:spcAft>
              <a:buSzPts val="1500"/>
              <a:buNone/>
            </a:pPr>
            <a:r>
              <a:rPr lang="zh-TW" sz="1600" b="1" dirty="0"/>
              <a:t>未來展望:</a:t>
            </a:r>
            <a:endParaRPr sz="1600" b="1" dirty="0"/>
          </a:p>
          <a:p>
            <a:pPr marL="457200" lvl="0" indent="-330200" algn="l" rtl="0">
              <a:lnSpc>
                <a:spcPct val="100000"/>
              </a:lnSpc>
              <a:spcBef>
                <a:spcPts val="500"/>
              </a:spcBef>
              <a:spcAft>
                <a:spcPts val="0"/>
              </a:spcAft>
              <a:buSzPts val="1600"/>
              <a:buAutoNum type="arabicPeriod"/>
            </a:pPr>
            <a:r>
              <a:rPr lang="zh-TW" sz="1600" dirty="0"/>
              <a:t>目前設計可以辨識三個人及四樣物品，希望未來能夠增加更多不同種類且較難分辨的物品類型，例如生鮮以及肉類等等。</a:t>
            </a:r>
            <a:endParaRPr sz="1600" dirty="0"/>
          </a:p>
          <a:p>
            <a:pPr marL="457200" lvl="0" indent="-330200" algn="l" rtl="0">
              <a:lnSpc>
                <a:spcPct val="100000"/>
              </a:lnSpc>
              <a:spcBef>
                <a:spcPts val="0"/>
              </a:spcBef>
              <a:spcAft>
                <a:spcPts val="0"/>
              </a:spcAft>
              <a:buSzPts val="1600"/>
              <a:buAutoNum type="arabicPeriod"/>
            </a:pPr>
            <a:r>
              <a:rPr lang="zh-TW" sz="1600" dirty="0"/>
              <a:t>辨識準確率大約有90%，由於時間有限，未來希望能透過更多的測試(不同鏡頭、更多參考變數)來研究改進訓練提升辨識的準確度。</a:t>
            </a:r>
            <a:endParaRPr sz="1600" dirty="0"/>
          </a:p>
          <a:p>
            <a:pPr marL="457200" lvl="0" indent="-330200" algn="l" rtl="0">
              <a:lnSpc>
                <a:spcPct val="100000"/>
              </a:lnSpc>
              <a:spcBef>
                <a:spcPts val="0"/>
              </a:spcBef>
              <a:spcAft>
                <a:spcPts val="0"/>
              </a:spcAft>
              <a:buSzPts val="1600"/>
              <a:buAutoNum type="arabicPeriod"/>
            </a:pPr>
            <a:r>
              <a:rPr lang="zh-TW" sz="1600" dirty="0"/>
              <a:t>與學校福利社合作，實際提供同學使用，汲取使用回饋並持續改善功能。	</a:t>
            </a:r>
            <a:endParaRPr sz="1600" dirty="0"/>
          </a:p>
        </p:txBody>
      </p:sp>
      <p:sp>
        <p:nvSpPr>
          <p:cNvPr id="465" name="Google Shape;465;p29"/>
          <p:cNvSpPr txBox="1">
            <a:spLocks noGrp="1"/>
          </p:cNvSpPr>
          <p:nvPr>
            <p:ph type="title"/>
          </p:nvPr>
        </p:nvSpPr>
        <p:spPr>
          <a:xfrm>
            <a:off x="342900" y="0"/>
            <a:ext cx="8458500" cy="754500"/>
          </a:xfrm>
          <a:prstGeom prst="rect">
            <a:avLst/>
          </a:prstGeom>
          <a:noFill/>
          <a:ln>
            <a:noFill/>
          </a:ln>
        </p:spPr>
        <p:txBody>
          <a:bodyPr spcFirstLastPara="1" wrap="square" lIns="68575" tIns="34275" rIns="68575" bIns="34275" anchor="b" anchorCtr="0">
            <a:noAutofit/>
          </a:bodyPr>
          <a:lstStyle/>
          <a:p>
            <a:pPr marL="0" lvl="0" indent="0" algn="l" rtl="0">
              <a:lnSpc>
                <a:spcPct val="100000"/>
              </a:lnSpc>
              <a:spcBef>
                <a:spcPts val="0"/>
              </a:spcBef>
              <a:spcAft>
                <a:spcPts val="0"/>
              </a:spcAft>
              <a:buSzPts val="2400"/>
              <a:buNone/>
            </a:pPr>
            <a:r>
              <a:rPr lang="zh-TW" b="1"/>
              <a:t>總結與展望</a:t>
            </a:r>
            <a:endParaRPr b="1"/>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69"/>
        <p:cNvGrpSpPr/>
        <p:nvPr/>
      </p:nvGrpSpPr>
      <p:grpSpPr>
        <a:xfrm>
          <a:off x="0" y="0"/>
          <a:ext cx="0" cy="0"/>
          <a:chOff x="0" y="0"/>
          <a:chExt cx="0" cy="0"/>
        </a:xfrm>
      </p:grpSpPr>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73"/>
        <p:cNvGrpSpPr/>
        <p:nvPr/>
      </p:nvGrpSpPr>
      <p:grpSpPr>
        <a:xfrm>
          <a:off x="0" y="0"/>
          <a:ext cx="0" cy="0"/>
          <a:chOff x="0" y="0"/>
          <a:chExt cx="0" cy="0"/>
        </a:xfrm>
      </p:grpSpPr>
      <p:sp>
        <p:nvSpPr>
          <p:cNvPr id="474" name="Google Shape;474;p31"/>
          <p:cNvSpPr txBox="1"/>
          <p:nvPr/>
        </p:nvSpPr>
        <p:spPr>
          <a:xfrm>
            <a:off x="3450431" y="1896308"/>
            <a:ext cx="3407569" cy="92333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5400" b="1" i="0" u="none" strike="noStrike" cap="none">
                <a:solidFill>
                  <a:schemeClr val="accent1"/>
                </a:solidFill>
                <a:latin typeface="Arial"/>
                <a:ea typeface="Arial"/>
                <a:cs typeface="Arial"/>
                <a:sym typeface="Arial"/>
              </a:rPr>
              <a:t>Q&amp;A</a:t>
            </a:r>
            <a:endParaRPr sz="5400" b="1" i="0" u="none" strike="noStrike" cap="none">
              <a:solidFill>
                <a:schemeClr val="accent1"/>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5"/>
          <p:cNvSpPr txBox="1">
            <a:spLocks noGrp="1"/>
          </p:cNvSpPr>
          <p:nvPr>
            <p:ph type="body" idx="1"/>
          </p:nvPr>
        </p:nvSpPr>
        <p:spPr>
          <a:xfrm>
            <a:off x="562644" y="1054737"/>
            <a:ext cx="7740000" cy="3690175"/>
          </a:xfrm>
          <a:prstGeom prst="rect">
            <a:avLst/>
          </a:prstGeom>
          <a:noFill/>
          <a:ln>
            <a:noFill/>
          </a:ln>
        </p:spPr>
        <p:txBody>
          <a:bodyPr spcFirstLastPara="1" wrap="square" lIns="68400" tIns="144000" rIns="68575" bIns="144000" anchor="t" anchorCtr="0">
            <a:normAutofit lnSpcReduction="10000"/>
          </a:bodyPr>
          <a:lstStyle/>
          <a:p>
            <a:pPr marL="0" lvl="0" indent="0" algn="l" rtl="0">
              <a:lnSpc>
                <a:spcPct val="115000"/>
              </a:lnSpc>
              <a:spcBef>
                <a:spcPts val="0"/>
              </a:spcBef>
              <a:spcAft>
                <a:spcPts val="0"/>
              </a:spcAft>
              <a:buSzPts val="1500"/>
              <a:buNone/>
            </a:pPr>
            <a:r>
              <a:rPr lang="zh-TW" sz="1800" b="1" dirty="0"/>
              <a:t>    </a:t>
            </a:r>
            <a:r>
              <a:rPr lang="zh-TW" sz="2000" dirty="0"/>
              <a:t>本作品利用ARC EM9D AIoT 開發板，將購物車結合</a:t>
            </a:r>
            <a:r>
              <a:rPr lang="zh-TW" sz="2000" b="1" dirty="0"/>
              <a:t>人工智慧物聯網</a:t>
            </a:r>
            <a:r>
              <a:rPr lang="zh-TW" sz="2000" dirty="0"/>
              <a:t>與</a:t>
            </a:r>
            <a:r>
              <a:rPr lang="zh-TW" sz="2000" b="1" dirty="0"/>
              <a:t>雲端APP</a:t>
            </a:r>
            <a:r>
              <a:rPr lang="zh-TW" sz="2000" dirty="0"/>
              <a:t>的功能，簡化實體超市購物流程</a:t>
            </a:r>
            <a:r>
              <a:rPr lang="zh-TW" altLang="en-US" sz="2000" dirty="0"/>
              <a:t>，</a:t>
            </a:r>
            <a:r>
              <a:rPr lang="zh-TW" sz="2000" dirty="0"/>
              <a:t>並提高購物效</a:t>
            </a:r>
            <a:r>
              <a:rPr lang="zh-TW" altLang="en-US" sz="2000" dirty="0"/>
              <a:t>率，</a:t>
            </a:r>
            <a:r>
              <a:rPr lang="zh-TW" sz="2000" dirty="0"/>
              <a:t>讓購物的過程更人性化及便利，並設法改善傳統排隊結帳的問題藉此來減少人員接觸以達到防疫及節省廠商人力及時間成本的目的。</a:t>
            </a:r>
            <a:endParaRPr sz="2000" dirty="0"/>
          </a:p>
          <a:p>
            <a:pPr marL="0" lvl="0" indent="0" algn="l" rtl="0">
              <a:lnSpc>
                <a:spcPct val="115000"/>
              </a:lnSpc>
              <a:spcBef>
                <a:spcPts val="0"/>
              </a:spcBef>
              <a:spcAft>
                <a:spcPts val="0"/>
              </a:spcAft>
              <a:buSzPts val="1500"/>
              <a:buNone/>
            </a:pPr>
            <a:endParaRPr sz="2000" dirty="0"/>
          </a:p>
          <a:p>
            <a:pPr marL="0" lvl="0" indent="0" algn="l" rtl="0">
              <a:lnSpc>
                <a:spcPct val="115000"/>
              </a:lnSpc>
              <a:spcBef>
                <a:spcPts val="0"/>
              </a:spcBef>
              <a:spcAft>
                <a:spcPts val="0"/>
              </a:spcAft>
              <a:buSzPts val="1500"/>
              <a:buNone/>
            </a:pPr>
            <a:r>
              <a:rPr lang="zh-TW" sz="2000" dirty="0"/>
              <a:t>    系統主要功能包含透過 ARC EM9D AIoT 開發板進行AI人臉辨識，登入會員身分並同時完成實名制登錄後，結合手機APP，讓顧客可以編輯購買備忘清單，上傳至雲端並同步顯示在購物車上的電子紙顯示螢幕供查看，最後透過AI物品辨識和自動結帳的功能，完成無結帳人員接觸並省下排隊的時間。</a:t>
            </a:r>
            <a:endParaRPr dirty="0"/>
          </a:p>
        </p:txBody>
      </p:sp>
      <p:sp>
        <p:nvSpPr>
          <p:cNvPr id="128" name="Google Shape;128;p5"/>
          <p:cNvSpPr txBox="1">
            <a:spLocks noGrp="1"/>
          </p:cNvSpPr>
          <p:nvPr>
            <p:ph type="title"/>
          </p:nvPr>
        </p:nvSpPr>
        <p:spPr>
          <a:xfrm>
            <a:off x="316175" y="327150"/>
            <a:ext cx="1023600" cy="530100"/>
          </a:xfrm>
          <a:prstGeom prst="rect">
            <a:avLst/>
          </a:prstGeom>
          <a:noFill/>
          <a:ln>
            <a:noFill/>
          </a:ln>
        </p:spPr>
        <p:txBody>
          <a:bodyPr spcFirstLastPara="1" wrap="square" lIns="68575" tIns="34275" rIns="68575" bIns="34275" anchor="b" anchorCtr="0">
            <a:noAutofit/>
          </a:bodyPr>
          <a:lstStyle/>
          <a:p>
            <a:pPr marL="0" lvl="0" indent="0" algn="l" rtl="0">
              <a:lnSpc>
                <a:spcPct val="100000"/>
              </a:lnSpc>
              <a:spcBef>
                <a:spcPts val="0"/>
              </a:spcBef>
              <a:spcAft>
                <a:spcPts val="0"/>
              </a:spcAft>
              <a:buClr>
                <a:schemeClr val="dk1"/>
              </a:buClr>
              <a:buSzPts val="2400"/>
              <a:buFont typeface="Arial"/>
              <a:buNone/>
            </a:pPr>
            <a:r>
              <a:rPr lang="zh-TW" b="1"/>
              <a:t>摘要</a:t>
            </a:r>
            <a:endParaRPr b="1"/>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6"/>
          <p:cNvSpPr txBox="1">
            <a:spLocks noGrp="1"/>
          </p:cNvSpPr>
          <p:nvPr>
            <p:ph type="title"/>
          </p:nvPr>
        </p:nvSpPr>
        <p:spPr>
          <a:xfrm>
            <a:off x="342657" y="690947"/>
            <a:ext cx="7739400" cy="1026300"/>
          </a:xfrm>
          <a:prstGeom prst="rect">
            <a:avLst/>
          </a:prstGeom>
          <a:noFill/>
          <a:ln>
            <a:noFill/>
          </a:ln>
        </p:spPr>
        <p:txBody>
          <a:bodyPr spcFirstLastPara="1" wrap="square" lIns="68575" tIns="34275" rIns="68575" bIns="34275" anchor="ctr" anchorCtr="0">
            <a:normAutofit/>
          </a:bodyPr>
          <a:lstStyle/>
          <a:p>
            <a:pPr marL="0" lvl="0" indent="0" algn="l" rtl="0">
              <a:lnSpc>
                <a:spcPct val="100000"/>
              </a:lnSpc>
              <a:spcBef>
                <a:spcPts val="0"/>
              </a:spcBef>
              <a:spcAft>
                <a:spcPts val="0"/>
              </a:spcAft>
              <a:buClr>
                <a:schemeClr val="accent1"/>
              </a:buClr>
              <a:buSzPts val="3000"/>
              <a:buFont typeface="Arial"/>
              <a:buNone/>
            </a:pPr>
            <a:r>
              <a:rPr lang="zh-TW" sz="3000" b="1"/>
              <a:t>Agenda</a:t>
            </a:r>
            <a:endParaRPr sz="3000" b="1"/>
          </a:p>
        </p:txBody>
      </p:sp>
      <p:sp>
        <p:nvSpPr>
          <p:cNvPr id="134" name="Google Shape;134;p6"/>
          <p:cNvSpPr txBox="1">
            <a:spLocks noGrp="1"/>
          </p:cNvSpPr>
          <p:nvPr>
            <p:ph type="body" idx="1"/>
          </p:nvPr>
        </p:nvSpPr>
        <p:spPr>
          <a:xfrm>
            <a:off x="342657" y="1807368"/>
            <a:ext cx="8458800" cy="2993100"/>
          </a:xfrm>
          <a:prstGeom prst="rect">
            <a:avLst/>
          </a:prstGeom>
          <a:noFill/>
          <a:ln>
            <a:noFill/>
          </a:ln>
        </p:spPr>
        <p:txBody>
          <a:bodyPr spcFirstLastPara="1" wrap="square" lIns="68575" tIns="34275" rIns="68575" bIns="34275" anchor="t" anchorCtr="0">
            <a:normAutofit/>
          </a:bodyPr>
          <a:lstStyle/>
          <a:p>
            <a:pPr marL="177800" lvl="0" indent="-171450" algn="l" rtl="0">
              <a:lnSpc>
                <a:spcPct val="100000"/>
              </a:lnSpc>
              <a:spcBef>
                <a:spcPts val="0"/>
              </a:spcBef>
              <a:spcAft>
                <a:spcPts val="0"/>
              </a:spcAft>
              <a:buClr>
                <a:schemeClr val="accent5"/>
              </a:buClr>
              <a:buSzPts val="2100"/>
              <a:buChar char="•"/>
            </a:pPr>
            <a:r>
              <a:rPr lang="zh-TW" b="1">
                <a:solidFill>
                  <a:schemeClr val="accent5"/>
                </a:solidFill>
              </a:rPr>
              <a:t>作品概述</a:t>
            </a:r>
            <a:endParaRPr b="1">
              <a:solidFill>
                <a:schemeClr val="accent5"/>
              </a:solidFill>
            </a:endParaRPr>
          </a:p>
          <a:p>
            <a:pPr marL="177800" lvl="0" indent="-171450" algn="l" rtl="0">
              <a:lnSpc>
                <a:spcPct val="100000"/>
              </a:lnSpc>
              <a:spcBef>
                <a:spcPts val="500"/>
              </a:spcBef>
              <a:spcAft>
                <a:spcPts val="0"/>
              </a:spcAft>
              <a:buClr>
                <a:schemeClr val="dk1"/>
              </a:buClr>
              <a:buSzPts val="2100"/>
              <a:buChar char="•"/>
            </a:pPr>
            <a:r>
              <a:rPr lang="zh-TW" b="1"/>
              <a:t>難點&amp;創新</a:t>
            </a:r>
            <a:endParaRPr>
              <a:solidFill>
                <a:schemeClr val="accent5"/>
              </a:solidFill>
            </a:endParaRPr>
          </a:p>
          <a:p>
            <a:pPr marL="177800" lvl="0" indent="-171450" algn="l" rtl="0">
              <a:lnSpc>
                <a:spcPct val="100000"/>
              </a:lnSpc>
              <a:spcBef>
                <a:spcPts val="500"/>
              </a:spcBef>
              <a:spcAft>
                <a:spcPts val="0"/>
              </a:spcAft>
              <a:buClr>
                <a:schemeClr val="accent5"/>
              </a:buClr>
              <a:buSzPts val="2100"/>
              <a:buFont typeface="Arial"/>
              <a:buChar char="•"/>
            </a:pPr>
            <a:r>
              <a:rPr lang="zh-TW" b="1">
                <a:solidFill>
                  <a:schemeClr val="accent5"/>
                </a:solidFill>
              </a:rPr>
              <a:t>設計&amp;實現</a:t>
            </a:r>
            <a:endParaRPr/>
          </a:p>
          <a:p>
            <a:pPr marL="177800" lvl="0" indent="-171450" algn="l" rtl="0">
              <a:lnSpc>
                <a:spcPct val="100000"/>
              </a:lnSpc>
              <a:spcBef>
                <a:spcPts val="500"/>
              </a:spcBef>
              <a:spcAft>
                <a:spcPts val="0"/>
              </a:spcAft>
              <a:buClr>
                <a:schemeClr val="accent5"/>
              </a:buClr>
              <a:buSzPts val="2100"/>
              <a:buChar char="•"/>
            </a:pPr>
            <a:r>
              <a:rPr lang="zh-TW" b="1">
                <a:solidFill>
                  <a:schemeClr val="accent5"/>
                </a:solidFill>
              </a:rPr>
              <a:t>成果展示</a:t>
            </a:r>
            <a:endParaRPr/>
          </a:p>
          <a:p>
            <a:pPr marL="177800" lvl="0" indent="-171450" algn="l" rtl="0">
              <a:lnSpc>
                <a:spcPct val="100000"/>
              </a:lnSpc>
              <a:spcBef>
                <a:spcPts val="500"/>
              </a:spcBef>
              <a:spcAft>
                <a:spcPts val="0"/>
              </a:spcAft>
              <a:buClr>
                <a:schemeClr val="accent5"/>
              </a:buClr>
              <a:buSzPts val="2100"/>
              <a:buChar char="•"/>
            </a:pPr>
            <a:r>
              <a:rPr lang="zh-TW" b="1">
                <a:solidFill>
                  <a:schemeClr val="accent5"/>
                </a:solidFill>
              </a:rPr>
              <a:t>demo</a:t>
            </a:r>
            <a:endParaRPr b="1">
              <a:solidFill>
                <a:schemeClr val="accent5"/>
              </a:solidFill>
            </a:endParaRPr>
          </a:p>
          <a:p>
            <a:pPr marL="177800" lvl="0" indent="-171450" algn="l" rtl="0">
              <a:lnSpc>
                <a:spcPct val="100000"/>
              </a:lnSpc>
              <a:spcBef>
                <a:spcPts val="500"/>
              </a:spcBef>
              <a:spcAft>
                <a:spcPts val="0"/>
              </a:spcAft>
              <a:buClr>
                <a:schemeClr val="accent5"/>
              </a:buClr>
              <a:buSzPts val="2100"/>
              <a:buChar char="•"/>
            </a:pPr>
            <a:r>
              <a:rPr lang="zh-TW" b="1">
                <a:solidFill>
                  <a:schemeClr val="accent5"/>
                </a:solidFill>
              </a:rPr>
              <a:t>總結&amp;展望</a:t>
            </a:r>
            <a:endParaRPr/>
          </a:p>
          <a:p>
            <a:pPr marL="177800" lvl="0" indent="-38100" algn="l" rtl="0">
              <a:lnSpc>
                <a:spcPct val="100000"/>
              </a:lnSpc>
              <a:spcBef>
                <a:spcPts val="500"/>
              </a:spcBef>
              <a:spcAft>
                <a:spcPts val="0"/>
              </a:spcAft>
              <a:buClr>
                <a:schemeClr val="accent5"/>
              </a:buClr>
              <a:buSzPts val="2100"/>
              <a:buNone/>
            </a:pP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7"/>
          <p:cNvSpPr txBox="1">
            <a:spLocks noGrp="1"/>
          </p:cNvSpPr>
          <p:nvPr>
            <p:ph type="body" idx="1"/>
          </p:nvPr>
        </p:nvSpPr>
        <p:spPr>
          <a:xfrm>
            <a:off x="342591" y="1117585"/>
            <a:ext cx="8458800" cy="3634800"/>
          </a:xfrm>
          <a:prstGeom prst="rect">
            <a:avLst/>
          </a:prstGeom>
          <a:noFill/>
          <a:ln>
            <a:noFill/>
          </a:ln>
        </p:spPr>
        <p:txBody>
          <a:bodyPr spcFirstLastPara="1" wrap="square" lIns="68575" tIns="34275" rIns="68575" bIns="34275" anchor="t" anchorCtr="0">
            <a:noAutofit/>
          </a:bodyPr>
          <a:lstStyle/>
          <a:p>
            <a:pPr marL="0" lvl="0" indent="0" algn="l" rtl="0">
              <a:lnSpc>
                <a:spcPct val="100000"/>
              </a:lnSpc>
              <a:spcBef>
                <a:spcPts val="500"/>
              </a:spcBef>
              <a:spcAft>
                <a:spcPts val="0"/>
              </a:spcAft>
              <a:buSzPts val="1500"/>
              <a:buNone/>
            </a:pPr>
            <a:r>
              <a:rPr lang="zh-TW" sz="1800" b="1"/>
              <a:t>難點:</a:t>
            </a:r>
            <a:endParaRPr sz="1800" b="1"/>
          </a:p>
          <a:p>
            <a:pPr marL="457200" lvl="0" indent="-330200" algn="l" rtl="0">
              <a:lnSpc>
                <a:spcPct val="100000"/>
              </a:lnSpc>
              <a:spcBef>
                <a:spcPts val="500"/>
              </a:spcBef>
              <a:spcAft>
                <a:spcPts val="0"/>
              </a:spcAft>
              <a:buSzPts val="1600"/>
              <a:buChar char="-"/>
            </a:pPr>
            <a:r>
              <a:rPr lang="zh-TW" sz="1600"/>
              <a:t>AI人臉及物件模型訓練識別正確率是否能合乎需求</a:t>
            </a:r>
            <a:endParaRPr sz="1600"/>
          </a:p>
          <a:p>
            <a:pPr marL="457200" lvl="0" indent="-330200" algn="l" rtl="0">
              <a:lnSpc>
                <a:spcPct val="100000"/>
              </a:lnSpc>
              <a:spcBef>
                <a:spcPts val="0"/>
              </a:spcBef>
              <a:spcAft>
                <a:spcPts val="0"/>
              </a:spcAft>
              <a:buSzPts val="1600"/>
              <a:buChar char="-"/>
            </a:pPr>
            <a:r>
              <a:rPr lang="zh-TW" sz="1600"/>
              <a:t>推車內商品變更或數量增減時，AI如何</a:t>
            </a:r>
            <a:r>
              <a:rPr lang="zh-TW" sz="1600">
                <a:highlight>
                  <a:schemeClr val="lt1"/>
                </a:highlight>
              </a:rPr>
              <a:t>判斷並更新購物車內容</a:t>
            </a:r>
            <a:endParaRPr sz="1600"/>
          </a:p>
          <a:p>
            <a:pPr marL="457200" lvl="0" indent="-330200" algn="l" rtl="0">
              <a:lnSpc>
                <a:spcPct val="100000"/>
              </a:lnSpc>
              <a:spcBef>
                <a:spcPts val="0"/>
              </a:spcBef>
              <a:spcAft>
                <a:spcPts val="0"/>
              </a:spcAft>
              <a:buSzPts val="1600"/>
              <a:buChar char="-"/>
            </a:pPr>
            <a:r>
              <a:rPr lang="zh-TW" sz="1600"/>
              <a:t>手機APP以及EM9D開發板的程式開發以及如何連上AWS雲端達到應用服務</a:t>
            </a:r>
            <a:endParaRPr sz="1600"/>
          </a:p>
          <a:p>
            <a:pPr marL="457200" lvl="0" indent="-330200" algn="l" rtl="0">
              <a:lnSpc>
                <a:spcPct val="100000"/>
              </a:lnSpc>
              <a:spcBef>
                <a:spcPts val="0"/>
              </a:spcBef>
              <a:spcAft>
                <a:spcPts val="0"/>
              </a:spcAft>
              <a:buSzPts val="1600"/>
              <a:buChar char="-"/>
            </a:pPr>
            <a:r>
              <a:rPr lang="zh-TW" sz="1600"/>
              <a:t>HM0360 鏡頭擺放角度以及擷取處理時間是否可以達到AI辨識的要求</a:t>
            </a:r>
            <a:endParaRPr sz="1600"/>
          </a:p>
          <a:p>
            <a:pPr marL="0" lvl="0" indent="0" algn="l" rtl="0">
              <a:lnSpc>
                <a:spcPct val="100000"/>
              </a:lnSpc>
              <a:spcBef>
                <a:spcPts val="500"/>
              </a:spcBef>
              <a:spcAft>
                <a:spcPts val="0"/>
              </a:spcAft>
              <a:buSzPts val="1500"/>
              <a:buNone/>
            </a:pPr>
            <a:r>
              <a:rPr lang="zh-TW" sz="1800" b="1"/>
              <a:t>創新:</a:t>
            </a:r>
            <a:endParaRPr sz="1800" b="1"/>
          </a:p>
          <a:p>
            <a:pPr marL="457200" lvl="0" indent="-330200" algn="l" rtl="0">
              <a:lnSpc>
                <a:spcPct val="100000"/>
              </a:lnSpc>
              <a:spcBef>
                <a:spcPts val="500"/>
              </a:spcBef>
              <a:spcAft>
                <a:spcPts val="0"/>
              </a:spcAft>
              <a:buSzPts val="1600"/>
              <a:buChar char="-"/>
            </a:pPr>
            <a:r>
              <a:rPr lang="zh-TW" sz="1600"/>
              <a:t>利用 AI 人臉辨識進行會員登入，去抓購物清單並同時完成實名制防疫登錄</a:t>
            </a:r>
            <a:endParaRPr sz="1600"/>
          </a:p>
          <a:p>
            <a:pPr marL="457200" lvl="0" indent="-330200" algn="l" rtl="0">
              <a:lnSpc>
                <a:spcPct val="100000"/>
              </a:lnSpc>
              <a:spcBef>
                <a:spcPts val="0"/>
              </a:spcBef>
              <a:spcAft>
                <a:spcPts val="0"/>
              </a:spcAft>
              <a:buSzPts val="1600"/>
              <a:buChar char="-"/>
            </a:pPr>
            <a:r>
              <a:rPr lang="zh-TW" sz="1600"/>
              <a:t>AWS 雲端資料庫及IoT Core 核心的結合和應用於購物服務</a:t>
            </a:r>
            <a:endParaRPr sz="1600"/>
          </a:p>
          <a:p>
            <a:pPr marL="457200" lvl="0" indent="-330200" algn="l" rtl="0">
              <a:lnSpc>
                <a:spcPct val="100000"/>
              </a:lnSpc>
              <a:spcBef>
                <a:spcPts val="0"/>
              </a:spcBef>
              <a:spcAft>
                <a:spcPts val="0"/>
              </a:spcAft>
              <a:buSzPts val="1600"/>
              <a:buChar char="-"/>
            </a:pPr>
            <a:r>
              <a:rPr lang="zh-TW" sz="1600"/>
              <a:t>AI 鏡頭辨識選購商品，並核對購物清單避免遺漏</a:t>
            </a:r>
            <a:endParaRPr sz="1600"/>
          </a:p>
          <a:p>
            <a:pPr marL="457200" lvl="0" indent="-330200" algn="l" rtl="0">
              <a:lnSpc>
                <a:spcPct val="100000"/>
              </a:lnSpc>
              <a:spcBef>
                <a:spcPts val="0"/>
              </a:spcBef>
              <a:spcAft>
                <a:spcPts val="0"/>
              </a:spcAft>
              <a:buSzPts val="1600"/>
              <a:buChar char="-"/>
            </a:pPr>
            <a:r>
              <a:rPr lang="zh-TW" sz="1600"/>
              <a:t>購物完畢後可選擇自動結帳，免於收銀台前排隊耗時等待</a:t>
            </a:r>
            <a:endParaRPr sz="1600"/>
          </a:p>
          <a:p>
            <a:pPr marL="457200" lvl="0" indent="-330200" algn="l" rtl="0">
              <a:lnSpc>
                <a:spcPct val="100000"/>
              </a:lnSpc>
              <a:spcBef>
                <a:spcPts val="0"/>
              </a:spcBef>
              <a:spcAft>
                <a:spcPts val="0"/>
              </a:spcAft>
              <a:buSzPts val="1600"/>
              <a:buChar char="-"/>
            </a:pPr>
            <a:r>
              <a:rPr lang="zh-TW" sz="1600"/>
              <a:t>手機APP確認購物車內商品後，以手機行動支付實現非接觸消費交易(模擬非實際交易)</a:t>
            </a:r>
            <a:endParaRPr sz="1600"/>
          </a:p>
          <a:p>
            <a:pPr marL="0" lvl="0" indent="0" algn="l" rtl="0">
              <a:lnSpc>
                <a:spcPct val="100000"/>
              </a:lnSpc>
              <a:spcBef>
                <a:spcPts val="500"/>
              </a:spcBef>
              <a:spcAft>
                <a:spcPts val="0"/>
              </a:spcAft>
              <a:buSzPts val="1500"/>
              <a:buNone/>
            </a:pPr>
            <a:endParaRPr sz="1700"/>
          </a:p>
        </p:txBody>
      </p:sp>
      <p:sp>
        <p:nvSpPr>
          <p:cNvPr id="140" name="Google Shape;140;p7"/>
          <p:cNvSpPr txBox="1">
            <a:spLocks noGrp="1"/>
          </p:cNvSpPr>
          <p:nvPr>
            <p:ph type="title"/>
          </p:nvPr>
        </p:nvSpPr>
        <p:spPr>
          <a:xfrm>
            <a:off x="342900" y="0"/>
            <a:ext cx="8458500" cy="754500"/>
          </a:xfrm>
          <a:prstGeom prst="rect">
            <a:avLst/>
          </a:prstGeom>
          <a:noFill/>
          <a:ln>
            <a:noFill/>
          </a:ln>
        </p:spPr>
        <p:txBody>
          <a:bodyPr spcFirstLastPara="1" wrap="square" lIns="68575" tIns="34275" rIns="68575" bIns="34275" anchor="b" anchorCtr="0">
            <a:noAutofit/>
          </a:bodyPr>
          <a:lstStyle/>
          <a:p>
            <a:pPr marL="0" lvl="0" indent="0" algn="l" rtl="0">
              <a:lnSpc>
                <a:spcPct val="100000"/>
              </a:lnSpc>
              <a:spcBef>
                <a:spcPts val="0"/>
              </a:spcBef>
              <a:spcAft>
                <a:spcPts val="0"/>
              </a:spcAft>
              <a:buSzPts val="2400"/>
              <a:buNone/>
            </a:pPr>
            <a:r>
              <a:rPr lang="zh-TW" b="1"/>
              <a:t>難點與創新</a:t>
            </a:r>
            <a:endParaRPr b="1"/>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8"/>
          <p:cNvSpPr txBox="1">
            <a:spLocks noGrp="1"/>
          </p:cNvSpPr>
          <p:nvPr>
            <p:ph type="title"/>
          </p:nvPr>
        </p:nvSpPr>
        <p:spPr>
          <a:xfrm>
            <a:off x="342657" y="690947"/>
            <a:ext cx="7739400" cy="1026300"/>
          </a:xfrm>
          <a:prstGeom prst="rect">
            <a:avLst/>
          </a:prstGeom>
          <a:noFill/>
          <a:ln>
            <a:noFill/>
          </a:ln>
        </p:spPr>
        <p:txBody>
          <a:bodyPr spcFirstLastPara="1" wrap="square" lIns="68575" tIns="34275" rIns="68575" bIns="34275" anchor="ctr" anchorCtr="0">
            <a:normAutofit/>
          </a:bodyPr>
          <a:lstStyle/>
          <a:p>
            <a:pPr marL="0" lvl="0" indent="0" algn="l" rtl="0">
              <a:lnSpc>
                <a:spcPct val="100000"/>
              </a:lnSpc>
              <a:spcBef>
                <a:spcPts val="0"/>
              </a:spcBef>
              <a:spcAft>
                <a:spcPts val="0"/>
              </a:spcAft>
              <a:buClr>
                <a:schemeClr val="accent1"/>
              </a:buClr>
              <a:buSzPts val="3000"/>
              <a:buFont typeface="Arial"/>
              <a:buNone/>
            </a:pPr>
            <a:r>
              <a:rPr lang="zh-TW" sz="3000" b="1"/>
              <a:t>Agenda</a:t>
            </a:r>
            <a:endParaRPr sz="3000" b="1"/>
          </a:p>
        </p:txBody>
      </p:sp>
      <p:sp>
        <p:nvSpPr>
          <p:cNvPr id="146" name="Google Shape;146;p8"/>
          <p:cNvSpPr txBox="1">
            <a:spLocks noGrp="1"/>
          </p:cNvSpPr>
          <p:nvPr>
            <p:ph type="body" idx="1"/>
          </p:nvPr>
        </p:nvSpPr>
        <p:spPr>
          <a:xfrm>
            <a:off x="342607" y="1800218"/>
            <a:ext cx="8458800" cy="2993100"/>
          </a:xfrm>
          <a:prstGeom prst="rect">
            <a:avLst/>
          </a:prstGeom>
          <a:noFill/>
          <a:ln>
            <a:noFill/>
          </a:ln>
        </p:spPr>
        <p:txBody>
          <a:bodyPr spcFirstLastPara="1" wrap="square" lIns="68575" tIns="34275" rIns="68575" bIns="34275" anchor="t" anchorCtr="0">
            <a:normAutofit/>
          </a:bodyPr>
          <a:lstStyle/>
          <a:p>
            <a:pPr marL="177800" lvl="0" indent="-171450" algn="l" rtl="0">
              <a:lnSpc>
                <a:spcPct val="100000"/>
              </a:lnSpc>
              <a:spcBef>
                <a:spcPts val="0"/>
              </a:spcBef>
              <a:spcAft>
                <a:spcPts val="0"/>
              </a:spcAft>
              <a:buClr>
                <a:schemeClr val="accent5"/>
              </a:buClr>
              <a:buSzPts val="2100"/>
              <a:buChar char="•"/>
            </a:pPr>
            <a:r>
              <a:rPr lang="zh-TW" b="1">
                <a:solidFill>
                  <a:schemeClr val="accent5"/>
                </a:solidFill>
              </a:rPr>
              <a:t>作品概述</a:t>
            </a:r>
            <a:endParaRPr b="1">
              <a:solidFill>
                <a:schemeClr val="accent5"/>
              </a:solidFill>
            </a:endParaRPr>
          </a:p>
          <a:p>
            <a:pPr marL="177800" lvl="0" indent="-171450" algn="l" rtl="0">
              <a:lnSpc>
                <a:spcPct val="100000"/>
              </a:lnSpc>
              <a:spcBef>
                <a:spcPts val="500"/>
              </a:spcBef>
              <a:spcAft>
                <a:spcPts val="0"/>
              </a:spcAft>
              <a:buClr>
                <a:schemeClr val="accent5"/>
              </a:buClr>
              <a:buSzPts val="2100"/>
              <a:buChar char="•"/>
            </a:pPr>
            <a:r>
              <a:rPr lang="zh-TW" b="1">
                <a:solidFill>
                  <a:schemeClr val="accent5"/>
                </a:solidFill>
              </a:rPr>
              <a:t>難點&amp;創新</a:t>
            </a:r>
            <a:endParaRPr b="1">
              <a:solidFill>
                <a:schemeClr val="accent5"/>
              </a:solidFill>
            </a:endParaRPr>
          </a:p>
          <a:p>
            <a:pPr marL="177800" lvl="0" indent="-171450" algn="l" rtl="0">
              <a:lnSpc>
                <a:spcPct val="100000"/>
              </a:lnSpc>
              <a:spcBef>
                <a:spcPts val="500"/>
              </a:spcBef>
              <a:spcAft>
                <a:spcPts val="0"/>
              </a:spcAft>
              <a:buSzPts val="2100"/>
              <a:buChar char="•"/>
            </a:pPr>
            <a:r>
              <a:rPr lang="zh-TW" b="1"/>
              <a:t>設計&amp;實現</a:t>
            </a:r>
            <a:endParaRPr b="1"/>
          </a:p>
          <a:p>
            <a:pPr marL="177800" lvl="0" indent="-171450" algn="l" rtl="0">
              <a:lnSpc>
                <a:spcPct val="100000"/>
              </a:lnSpc>
              <a:spcBef>
                <a:spcPts val="500"/>
              </a:spcBef>
              <a:spcAft>
                <a:spcPts val="0"/>
              </a:spcAft>
              <a:buClr>
                <a:schemeClr val="accent5"/>
              </a:buClr>
              <a:buSzPts val="2100"/>
              <a:buChar char="•"/>
            </a:pPr>
            <a:r>
              <a:rPr lang="zh-TW" b="1">
                <a:solidFill>
                  <a:schemeClr val="accent5"/>
                </a:solidFill>
              </a:rPr>
              <a:t>成果展示</a:t>
            </a:r>
            <a:endParaRPr/>
          </a:p>
          <a:p>
            <a:pPr marL="177800" lvl="0" indent="-171450" algn="l" rtl="0">
              <a:lnSpc>
                <a:spcPct val="100000"/>
              </a:lnSpc>
              <a:spcBef>
                <a:spcPts val="500"/>
              </a:spcBef>
              <a:spcAft>
                <a:spcPts val="0"/>
              </a:spcAft>
              <a:buClr>
                <a:schemeClr val="accent5"/>
              </a:buClr>
              <a:buSzPts val="2100"/>
              <a:buChar char="•"/>
            </a:pPr>
            <a:r>
              <a:rPr lang="zh-TW" b="1">
                <a:solidFill>
                  <a:schemeClr val="accent5"/>
                </a:solidFill>
              </a:rPr>
              <a:t>demo</a:t>
            </a:r>
            <a:endParaRPr b="1">
              <a:solidFill>
                <a:schemeClr val="accent5"/>
              </a:solidFill>
            </a:endParaRPr>
          </a:p>
          <a:p>
            <a:pPr marL="177800" lvl="0" indent="-171450" algn="l" rtl="0">
              <a:lnSpc>
                <a:spcPct val="100000"/>
              </a:lnSpc>
              <a:spcBef>
                <a:spcPts val="500"/>
              </a:spcBef>
              <a:spcAft>
                <a:spcPts val="0"/>
              </a:spcAft>
              <a:buClr>
                <a:schemeClr val="accent5"/>
              </a:buClr>
              <a:buSzPts val="2100"/>
              <a:buChar char="•"/>
            </a:pPr>
            <a:r>
              <a:rPr lang="zh-TW" b="1">
                <a:solidFill>
                  <a:schemeClr val="accent5"/>
                </a:solidFill>
              </a:rPr>
              <a:t>總結&amp;展望</a:t>
            </a:r>
            <a:endParaRPr/>
          </a:p>
          <a:p>
            <a:pPr marL="0" lvl="0" indent="0" algn="l" rtl="0">
              <a:lnSpc>
                <a:spcPct val="100000"/>
              </a:lnSpc>
              <a:spcBef>
                <a:spcPts val="500"/>
              </a:spcBef>
              <a:spcAft>
                <a:spcPts val="0"/>
              </a:spcAft>
              <a:buSzPts val="2100"/>
              <a:buNone/>
            </a:pP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9"/>
          <p:cNvSpPr/>
          <p:nvPr/>
        </p:nvSpPr>
        <p:spPr>
          <a:xfrm>
            <a:off x="1199350" y="1302775"/>
            <a:ext cx="1496016" cy="964440"/>
          </a:xfrm>
          <a:prstGeom prst="cloud">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 name="Google Shape;152;p9"/>
          <p:cNvSpPr txBox="1">
            <a:spLocks noGrp="1"/>
          </p:cNvSpPr>
          <p:nvPr>
            <p:ph type="body" idx="1"/>
          </p:nvPr>
        </p:nvSpPr>
        <p:spPr>
          <a:xfrm>
            <a:off x="6272150" y="3500625"/>
            <a:ext cx="2118000" cy="964500"/>
          </a:xfrm>
          <a:prstGeom prst="rect">
            <a:avLst/>
          </a:prstGeom>
          <a:noFill/>
          <a:ln>
            <a:noFill/>
          </a:ln>
        </p:spPr>
        <p:txBody>
          <a:bodyPr spcFirstLastPara="1" wrap="square" lIns="68575" tIns="34275" rIns="68575" bIns="34275" anchor="t" anchorCtr="0">
            <a:noAutofit/>
          </a:bodyPr>
          <a:lstStyle/>
          <a:p>
            <a:pPr marL="0" lvl="0" indent="0" algn="l" rtl="0">
              <a:lnSpc>
                <a:spcPct val="115000"/>
              </a:lnSpc>
              <a:spcBef>
                <a:spcPts val="0"/>
              </a:spcBef>
              <a:spcAft>
                <a:spcPts val="0"/>
              </a:spcAft>
              <a:buSzPts val="1500"/>
              <a:buNone/>
            </a:pPr>
            <a:r>
              <a:rPr lang="zh-TW" sz="1400"/>
              <a:t>- AI物品辨識</a:t>
            </a:r>
            <a:endParaRPr sz="1400"/>
          </a:p>
          <a:p>
            <a:pPr marL="0" lvl="0" indent="0" algn="l" rtl="0">
              <a:lnSpc>
                <a:spcPct val="115000"/>
              </a:lnSpc>
              <a:spcBef>
                <a:spcPts val="0"/>
              </a:spcBef>
              <a:spcAft>
                <a:spcPts val="0"/>
              </a:spcAft>
              <a:buSzPts val="1500"/>
              <a:buNone/>
            </a:pPr>
            <a:r>
              <a:rPr lang="zh-TW" sz="1400"/>
              <a:t>- 核對購物清單</a:t>
            </a:r>
            <a:endParaRPr sz="1400"/>
          </a:p>
          <a:p>
            <a:pPr marL="0" lvl="0" indent="0" algn="l" rtl="0">
              <a:lnSpc>
                <a:spcPct val="115000"/>
              </a:lnSpc>
              <a:spcBef>
                <a:spcPts val="0"/>
              </a:spcBef>
              <a:spcAft>
                <a:spcPts val="0"/>
              </a:spcAft>
              <a:buSzPts val="1500"/>
              <a:buNone/>
            </a:pPr>
            <a:r>
              <a:rPr lang="zh-TW" sz="1400"/>
              <a:t>- 自動APP結帳</a:t>
            </a:r>
            <a:endParaRPr sz="1900"/>
          </a:p>
        </p:txBody>
      </p:sp>
      <p:sp>
        <p:nvSpPr>
          <p:cNvPr id="153" name="Google Shape;153;p9"/>
          <p:cNvSpPr txBox="1"/>
          <p:nvPr/>
        </p:nvSpPr>
        <p:spPr>
          <a:xfrm>
            <a:off x="3324450" y="1782888"/>
            <a:ext cx="792300" cy="4155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500"/>
              <a:buFont typeface="Arial"/>
              <a:buNone/>
            </a:pPr>
            <a:r>
              <a:rPr lang="zh-TW" sz="1500" b="1" i="0" u="none" strike="noStrike" cap="none">
                <a:solidFill>
                  <a:srgbClr val="000000"/>
                </a:solidFill>
                <a:latin typeface="Arial"/>
                <a:ea typeface="Arial"/>
                <a:cs typeface="Arial"/>
                <a:sym typeface="Arial"/>
              </a:rPr>
              <a:t>顧客</a:t>
            </a:r>
            <a:endParaRPr sz="1500" b="1" i="0" u="none" strike="noStrike" cap="none">
              <a:solidFill>
                <a:srgbClr val="000000"/>
              </a:solidFill>
              <a:latin typeface="Arial"/>
              <a:ea typeface="Arial"/>
              <a:cs typeface="Arial"/>
              <a:sym typeface="Arial"/>
            </a:endParaRPr>
          </a:p>
        </p:txBody>
      </p:sp>
      <p:pic>
        <p:nvPicPr>
          <p:cNvPr id="154" name="Google Shape;154;p9"/>
          <p:cNvPicPr preferRelativeResize="0"/>
          <p:nvPr/>
        </p:nvPicPr>
        <p:blipFill rotWithShape="1">
          <a:blip r:embed="rId3">
            <a:alphaModFix/>
          </a:blip>
          <a:srcRect/>
          <a:stretch/>
        </p:blipFill>
        <p:spPr>
          <a:xfrm>
            <a:off x="3343338" y="1371588"/>
            <a:ext cx="754500" cy="826801"/>
          </a:xfrm>
          <a:prstGeom prst="rect">
            <a:avLst/>
          </a:prstGeom>
          <a:noFill/>
          <a:ln>
            <a:noFill/>
          </a:ln>
        </p:spPr>
      </p:pic>
      <p:sp>
        <p:nvSpPr>
          <p:cNvPr id="155" name="Google Shape;155;p9"/>
          <p:cNvSpPr txBox="1"/>
          <p:nvPr/>
        </p:nvSpPr>
        <p:spPr>
          <a:xfrm>
            <a:off x="3119800" y="3411075"/>
            <a:ext cx="2691300" cy="11436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1400"/>
              <a:buFont typeface="Arial"/>
              <a:buNone/>
            </a:pPr>
            <a:r>
              <a:rPr lang="zh-TW" sz="1400" b="0" i="0" u="none" strike="noStrike" cap="none">
                <a:solidFill>
                  <a:schemeClr val="dk1"/>
                </a:solidFill>
                <a:latin typeface="Arial"/>
                <a:ea typeface="Arial"/>
                <a:cs typeface="Arial"/>
                <a:sym typeface="Arial"/>
              </a:rPr>
              <a:t>- EM9D開發板進行AI人臉辨識後登入會員同時完成實名制登錄</a:t>
            </a:r>
            <a:endParaRPr sz="1400" b="0" i="0" u="none" strike="noStrike" cap="none">
              <a:solidFill>
                <a:schemeClr val="dk1"/>
              </a:solidFill>
              <a:latin typeface="Arial"/>
              <a:ea typeface="Arial"/>
              <a:cs typeface="Arial"/>
              <a:sym typeface="Arial"/>
            </a:endParaRPr>
          </a:p>
          <a:p>
            <a:pPr marL="0" marR="0" lvl="0" indent="0" algn="l" rtl="0">
              <a:lnSpc>
                <a:spcPct val="115000"/>
              </a:lnSpc>
              <a:spcBef>
                <a:spcPts val="0"/>
              </a:spcBef>
              <a:spcAft>
                <a:spcPts val="0"/>
              </a:spcAft>
              <a:buClr>
                <a:srgbClr val="000000"/>
              </a:buClr>
              <a:buSzPts val="1400"/>
              <a:buFont typeface="Arial"/>
              <a:buNone/>
            </a:pPr>
            <a:r>
              <a:rPr lang="zh-TW" sz="1400" b="0" i="0" u="none" strike="noStrike" cap="none">
                <a:solidFill>
                  <a:schemeClr val="dk1"/>
                </a:solidFill>
                <a:latin typeface="Arial"/>
                <a:ea typeface="Arial"/>
                <a:cs typeface="Arial"/>
                <a:sym typeface="Arial"/>
              </a:rPr>
              <a:t>- 購買清單同步顯示在電子紙顯示螢幕供顧客查看</a:t>
            </a:r>
            <a:endParaRPr sz="1400" b="0" i="0" u="none" strike="noStrike" cap="none">
              <a:solidFill>
                <a:schemeClr val="dk1"/>
              </a:solidFill>
              <a:latin typeface="Arial"/>
              <a:ea typeface="Arial"/>
              <a:cs typeface="Arial"/>
              <a:sym typeface="Arial"/>
            </a:endParaRPr>
          </a:p>
        </p:txBody>
      </p:sp>
      <p:sp>
        <p:nvSpPr>
          <p:cNvPr id="156" name="Google Shape;156;p9"/>
          <p:cNvSpPr txBox="1"/>
          <p:nvPr/>
        </p:nvSpPr>
        <p:spPr>
          <a:xfrm>
            <a:off x="569375" y="3411075"/>
            <a:ext cx="2014800" cy="927916"/>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1400"/>
              <a:buFont typeface="Arial"/>
              <a:buNone/>
            </a:pPr>
            <a:r>
              <a:rPr lang="zh-TW" sz="1400" b="0" i="0" u="none" strike="noStrike" cap="none" dirty="0">
                <a:solidFill>
                  <a:schemeClr val="dk1"/>
                </a:solidFill>
                <a:latin typeface="Arial"/>
                <a:ea typeface="Arial"/>
                <a:cs typeface="Arial"/>
                <a:sym typeface="Arial"/>
              </a:rPr>
              <a:t>-手機APP</a:t>
            </a:r>
            <a:endParaRPr sz="1400" b="0" i="0" u="none" strike="noStrike" cap="none" dirty="0">
              <a:solidFill>
                <a:schemeClr val="dk1"/>
              </a:solidFill>
              <a:latin typeface="Arial"/>
              <a:ea typeface="Arial"/>
              <a:cs typeface="Arial"/>
              <a:sym typeface="Arial"/>
            </a:endParaRPr>
          </a:p>
          <a:p>
            <a:pPr marL="0" marR="0" lvl="0" indent="0" algn="l" rtl="0">
              <a:lnSpc>
                <a:spcPct val="115000"/>
              </a:lnSpc>
              <a:spcBef>
                <a:spcPts val="0"/>
              </a:spcBef>
              <a:spcAft>
                <a:spcPts val="0"/>
              </a:spcAft>
              <a:buClr>
                <a:srgbClr val="000000"/>
              </a:buClr>
              <a:buSzPts val="1400"/>
              <a:buFont typeface="Arial"/>
              <a:buNone/>
            </a:pPr>
            <a:r>
              <a:rPr lang="zh-TW" sz="1400" b="0" i="0" u="none" strike="noStrike" cap="none" dirty="0">
                <a:solidFill>
                  <a:schemeClr val="dk1"/>
                </a:solidFill>
                <a:latin typeface="Arial"/>
                <a:ea typeface="Arial"/>
                <a:cs typeface="Arial"/>
                <a:sym typeface="Arial"/>
              </a:rPr>
              <a:t>  編輯購買清單</a:t>
            </a:r>
            <a:endParaRPr sz="1400" b="0" i="0" u="none" strike="noStrike" cap="none" dirty="0">
              <a:solidFill>
                <a:schemeClr val="dk1"/>
              </a:solidFill>
              <a:latin typeface="Arial"/>
              <a:ea typeface="Arial"/>
              <a:cs typeface="Arial"/>
              <a:sym typeface="Arial"/>
            </a:endParaRPr>
          </a:p>
          <a:p>
            <a:pPr marL="0" marR="0" lvl="0" indent="0" algn="l" rtl="0">
              <a:lnSpc>
                <a:spcPct val="115000"/>
              </a:lnSpc>
              <a:spcBef>
                <a:spcPts val="0"/>
              </a:spcBef>
              <a:spcAft>
                <a:spcPts val="0"/>
              </a:spcAft>
              <a:buClr>
                <a:srgbClr val="000000"/>
              </a:buClr>
              <a:buSzPts val="1400"/>
              <a:buFont typeface="Arial"/>
              <a:buNone/>
            </a:pPr>
            <a:r>
              <a:rPr lang="zh-TW" sz="1400" b="0" i="0" u="none" strike="noStrike" cap="none" dirty="0">
                <a:solidFill>
                  <a:schemeClr val="dk1"/>
                </a:solidFill>
                <a:latin typeface="Arial"/>
                <a:ea typeface="Arial"/>
                <a:cs typeface="Arial"/>
                <a:sym typeface="Arial"/>
              </a:rPr>
              <a:t>  上傳到雲端</a:t>
            </a:r>
            <a:endParaRPr sz="1400" b="0" i="0" u="none" strike="noStrike" cap="none" dirty="0">
              <a:solidFill>
                <a:schemeClr val="dk1"/>
              </a:solidFill>
              <a:latin typeface="Arial"/>
              <a:ea typeface="Arial"/>
              <a:cs typeface="Arial"/>
              <a:sym typeface="Arial"/>
            </a:endParaRPr>
          </a:p>
        </p:txBody>
      </p:sp>
      <p:sp>
        <p:nvSpPr>
          <p:cNvPr id="157" name="Google Shape;157;p9"/>
          <p:cNvSpPr/>
          <p:nvPr/>
        </p:nvSpPr>
        <p:spPr>
          <a:xfrm>
            <a:off x="3289800" y="2526700"/>
            <a:ext cx="861600" cy="826800"/>
          </a:xfrm>
          <a:prstGeom prst="roundRect">
            <a:avLst>
              <a:gd name="adj" fmla="val 10468"/>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zh-TW" sz="1400" b="0" i="0" u="none" strike="noStrike" cap="none">
                <a:solidFill>
                  <a:srgbClr val="000000"/>
                </a:solidFill>
                <a:latin typeface="Arial"/>
                <a:ea typeface="Arial"/>
                <a:cs typeface="Arial"/>
                <a:sym typeface="Arial"/>
              </a:rPr>
              <a:t>AI 人臉辨識</a:t>
            </a:r>
            <a:endParaRPr sz="1400" b="0" i="0" u="none" strike="noStrike" cap="none">
              <a:solidFill>
                <a:srgbClr val="000000"/>
              </a:solidFill>
              <a:latin typeface="Arial"/>
              <a:ea typeface="Arial"/>
              <a:cs typeface="Arial"/>
              <a:sym typeface="Arial"/>
            </a:endParaRPr>
          </a:p>
        </p:txBody>
      </p:sp>
      <p:sp>
        <p:nvSpPr>
          <p:cNvPr id="158" name="Google Shape;158;p9"/>
          <p:cNvSpPr/>
          <p:nvPr/>
        </p:nvSpPr>
        <p:spPr>
          <a:xfrm>
            <a:off x="4394275" y="2526700"/>
            <a:ext cx="861600" cy="826800"/>
          </a:xfrm>
          <a:prstGeom prst="roundRect">
            <a:avLst>
              <a:gd name="adj" fmla="val 10468"/>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zh-TW" sz="1400" b="0" i="0" u="none" strike="noStrike" cap="none">
                <a:solidFill>
                  <a:srgbClr val="000000"/>
                </a:solidFill>
                <a:latin typeface="Arial"/>
                <a:ea typeface="Arial"/>
                <a:cs typeface="Arial"/>
                <a:sym typeface="Arial"/>
              </a:rPr>
              <a:t>會員及實名制登錄</a:t>
            </a:r>
            <a:endParaRPr sz="1400" b="0" i="0" u="none" strike="noStrike" cap="none">
              <a:solidFill>
                <a:srgbClr val="000000"/>
              </a:solidFill>
              <a:latin typeface="Arial"/>
              <a:ea typeface="Arial"/>
              <a:cs typeface="Arial"/>
              <a:sym typeface="Arial"/>
            </a:endParaRPr>
          </a:p>
        </p:txBody>
      </p:sp>
      <p:pic>
        <p:nvPicPr>
          <p:cNvPr id="159" name="Google Shape;159;p9"/>
          <p:cNvPicPr preferRelativeResize="0"/>
          <p:nvPr/>
        </p:nvPicPr>
        <p:blipFill rotWithShape="1">
          <a:blip r:embed="rId4">
            <a:alphaModFix/>
          </a:blip>
          <a:srcRect/>
          <a:stretch/>
        </p:blipFill>
        <p:spPr>
          <a:xfrm>
            <a:off x="857275" y="1970200"/>
            <a:ext cx="1123950" cy="1066800"/>
          </a:xfrm>
          <a:prstGeom prst="rect">
            <a:avLst/>
          </a:prstGeom>
          <a:noFill/>
          <a:ln>
            <a:noFill/>
          </a:ln>
        </p:spPr>
      </p:pic>
      <p:cxnSp>
        <p:nvCxnSpPr>
          <p:cNvPr id="160" name="Google Shape;160;p9"/>
          <p:cNvCxnSpPr>
            <a:stCxn id="157" idx="3"/>
            <a:endCxn id="158" idx="1"/>
          </p:cNvCxnSpPr>
          <p:nvPr/>
        </p:nvCxnSpPr>
        <p:spPr>
          <a:xfrm>
            <a:off x="4151400" y="2940100"/>
            <a:ext cx="243000" cy="0"/>
          </a:xfrm>
          <a:prstGeom prst="straightConnector1">
            <a:avLst/>
          </a:prstGeom>
          <a:noFill/>
          <a:ln w="9525" cap="flat" cmpd="sng">
            <a:solidFill>
              <a:schemeClr val="dk2"/>
            </a:solidFill>
            <a:prstDash val="solid"/>
            <a:round/>
            <a:headEnd type="none" w="sm" len="sm"/>
            <a:tailEnd type="triangle" w="med" len="med"/>
          </a:ln>
        </p:spPr>
      </p:cxnSp>
      <p:pic>
        <p:nvPicPr>
          <p:cNvPr id="161" name="Google Shape;161;p9"/>
          <p:cNvPicPr preferRelativeResize="0"/>
          <p:nvPr/>
        </p:nvPicPr>
        <p:blipFill rotWithShape="1">
          <a:blip r:embed="rId5">
            <a:alphaModFix/>
          </a:blip>
          <a:srcRect/>
          <a:stretch/>
        </p:blipFill>
        <p:spPr>
          <a:xfrm>
            <a:off x="4277388" y="1480588"/>
            <a:ext cx="1095375" cy="733425"/>
          </a:xfrm>
          <a:prstGeom prst="rect">
            <a:avLst/>
          </a:prstGeom>
          <a:noFill/>
          <a:ln>
            <a:noFill/>
          </a:ln>
        </p:spPr>
      </p:pic>
      <p:pic>
        <p:nvPicPr>
          <p:cNvPr id="162" name="Google Shape;162;p9"/>
          <p:cNvPicPr preferRelativeResize="0"/>
          <p:nvPr/>
        </p:nvPicPr>
        <p:blipFill rotWithShape="1">
          <a:blip r:embed="rId5">
            <a:alphaModFix/>
          </a:blip>
          <a:srcRect/>
          <a:stretch/>
        </p:blipFill>
        <p:spPr>
          <a:xfrm>
            <a:off x="6587488" y="1544400"/>
            <a:ext cx="1095375" cy="733425"/>
          </a:xfrm>
          <a:prstGeom prst="rect">
            <a:avLst/>
          </a:prstGeom>
          <a:noFill/>
          <a:ln>
            <a:noFill/>
          </a:ln>
        </p:spPr>
      </p:pic>
      <p:pic>
        <p:nvPicPr>
          <p:cNvPr id="163" name="Google Shape;163;p9"/>
          <p:cNvPicPr preferRelativeResize="0"/>
          <p:nvPr/>
        </p:nvPicPr>
        <p:blipFill rotWithShape="1">
          <a:blip r:embed="rId6">
            <a:alphaModFix/>
          </a:blip>
          <a:srcRect/>
          <a:stretch/>
        </p:blipFill>
        <p:spPr>
          <a:xfrm>
            <a:off x="6681345" y="1292175"/>
            <a:ext cx="648000" cy="648000"/>
          </a:xfrm>
          <a:prstGeom prst="rect">
            <a:avLst/>
          </a:prstGeom>
          <a:noFill/>
          <a:ln>
            <a:noFill/>
          </a:ln>
        </p:spPr>
      </p:pic>
      <p:sp>
        <p:nvSpPr>
          <p:cNvPr id="164" name="Google Shape;164;p9"/>
          <p:cNvSpPr/>
          <p:nvPr/>
        </p:nvSpPr>
        <p:spPr>
          <a:xfrm>
            <a:off x="6152150" y="2526700"/>
            <a:ext cx="861600" cy="826800"/>
          </a:xfrm>
          <a:prstGeom prst="roundRect">
            <a:avLst>
              <a:gd name="adj" fmla="val 10468"/>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zh-TW" sz="1400" b="0" i="0" u="none" strike="noStrike" cap="none">
                <a:solidFill>
                  <a:srgbClr val="000000"/>
                </a:solidFill>
                <a:latin typeface="Arial"/>
                <a:ea typeface="Arial"/>
                <a:cs typeface="Arial"/>
                <a:sym typeface="Arial"/>
              </a:rPr>
              <a:t>AI 商品辨識</a:t>
            </a:r>
            <a:endParaRPr sz="1400" b="0" i="0" u="none" strike="noStrike" cap="none">
              <a:solidFill>
                <a:srgbClr val="000000"/>
              </a:solidFill>
              <a:latin typeface="Arial"/>
              <a:ea typeface="Arial"/>
              <a:cs typeface="Arial"/>
              <a:sym typeface="Arial"/>
            </a:endParaRPr>
          </a:p>
        </p:txBody>
      </p:sp>
      <p:sp>
        <p:nvSpPr>
          <p:cNvPr id="165" name="Google Shape;165;p9"/>
          <p:cNvSpPr/>
          <p:nvPr/>
        </p:nvSpPr>
        <p:spPr>
          <a:xfrm>
            <a:off x="7256625" y="2526700"/>
            <a:ext cx="861600" cy="826800"/>
          </a:xfrm>
          <a:prstGeom prst="roundRect">
            <a:avLst>
              <a:gd name="adj" fmla="val 10468"/>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zh-TW" sz="1400" b="0" i="0" u="none" strike="noStrike" cap="none">
                <a:solidFill>
                  <a:srgbClr val="000000"/>
                </a:solidFill>
                <a:latin typeface="Arial"/>
                <a:ea typeface="Arial"/>
                <a:cs typeface="Arial"/>
                <a:sym typeface="Arial"/>
              </a:rPr>
              <a:t>結帳</a:t>
            </a:r>
            <a:endParaRPr sz="1400" b="0" i="0" u="none" strike="noStrike" cap="none">
              <a:solidFill>
                <a:srgbClr val="000000"/>
              </a:solidFill>
              <a:latin typeface="Arial"/>
              <a:ea typeface="Arial"/>
              <a:cs typeface="Arial"/>
              <a:sym typeface="Arial"/>
            </a:endParaRPr>
          </a:p>
        </p:txBody>
      </p:sp>
      <p:cxnSp>
        <p:nvCxnSpPr>
          <p:cNvPr id="166" name="Google Shape;166;p9"/>
          <p:cNvCxnSpPr>
            <a:stCxn id="164" idx="3"/>
            <a:endCxn id="165" idx="1"/>
          </p:cNvCxnSpPr>
          <p:nvPr/>
        </p:nvCxnSpPr>
        <p:spPr>
          <a:xfrm>
            <a:off x="7013750" y="2940100"/>
            <a:ext cx="243000" cy="0"/>
          </a:xfrm>
          <a:prstGeom prst="straightConnector1">
            <a:avLst/>
          </a:prstGeom>
          <a:noFill/>
          <a:ln w="9525" cap="flat" cmpd="sng">
            <a:solidFill>
              <a:schemeClr val="dk2"/>
            </a:solidFill>
            <a:prstDash val="solid"/>
            <a:round/>
            <a:headEnd type="none" w="sm" len="sm"/>
            <a:tailEnd type="triangle" w="med" len="med"/>
          </a:ln>
        </p:spPr>
      </p:cxnSp>
      <p:sp>
        <p:nvSpPr>
          <p:cNvPr id="167" name="Google Shape;167;p9"/>
          <p:cNvSpPr txBox="1"/>
          <p:nvPr/>
        </p:nvSpPr>
        <p:spPr>
          <a:xfrm>
            <a:off x="655325" y="1371600"/>
            <a:ext cx="424500" cy="4311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zh-TW" sz="1600" b="1" i="0" u="none" strike="noStrike" cap="none">
                <a:solidFill>
                  <a:srgbClr val="000000"/>
                </a:solidFill>
                <a:latin typeface="Arial"/>
                <a:ea typeface="Arial"/>
                <a:cs typeface="Arial"/>
                <a:sym typeface="Arial"/>
              </a:rPr>
              <a:t>1</a:t>
            </a:r>
            <a:endParaRPr sz="1600" b="1" i="0" u="none" strike="noStrike" cap="none">
              <a:solidFill>
                <a:srgbClr val="000000"/>
              </a:solidFill>
              <a:latin typeface="Arial"/>
              <a:ea typeface="Arial"/>
              <a:cs typeface="Arial"/>
              <a:sym typeface="Arial"/>
            </a:endParaRPr>
          </a:p>
        </p:txBody>
      </p:sp>
      <p:sp>
        <p:nvSpPr>
          <p:cNvPr id="168" name="Google Shape;168;p9"/>
          <p:cNvSpPr txBox="1"/>
          <p:nvPr/>
        </p:nvSpPr>
        <p:spPr>
          <a:xfrm>
            <a:off x="5767888" y="1371600"/>
            <a:ext cx="424500" cy="4311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zh-TW" sz="1600" b="1" i="0" u="none" strike="noStrike" cap="none">
                <a:solidFill>
                  <a:srgbClr val="000000"/>
                </a:solidFill>
                <a:latin typeface="Arial"/>
                <a:ea typeface="Arial"/>
                <a:cs typeface="Arial"/>
                <a:sym typeface="Arial"/>
              </a:rPr>
              <a:t>3</a:t>
            </a:r>
            <a:endParaRPr sz="1600" b="1" i="0" u="none" strike="noStrike" cap="none">
              <a:solidFill>
                <a:srgbClr val="000000"/>
              </a:solidFill>
              <a:latin typeface="Arial"/>
              <a:ea typeface="Arial"/>
              <a:cs typeface="Arial"/>
              <a:sym typeface="Arial"/>
            </a:endParaRPr>
          </a:p>
        </p:txBody>
      </p:sp>
      <p:sp>
        <p:nvSpPr>
          <p:cNvPr id="169" name="Google Shape;169;p9"/>
          <p:cNvSpPr txBox="1"/>
          <p:nvPr/>
        </p:nvSpPr>
        <p:spPr>
          <a:xfrm>
            <a:off x="2918850" y="1371600"/>
            <a:ext cx="424500" cy="4311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zh-TW" sz="1600" b="1" i="0" u="none" strike="noStrike" cap="none">
                <a:solidFill>
                  <a:srgbClr val="000000"/>
                </a:solidFill>
                <a:latin typeface="Arial"/>
                <a:ea typeface="Arial"/>
                <a:cs typeface="Arial"/>
                <a:sym typeface="Arial"/>
              </a:rPr>
              <a:t>2</a:t>
            </a:r>
            <a:endParaRPr sz="1600" b="1" i="0" u="none" strike="noStrike" cap="none">
              <a:solidFill>
                <a:srgbClr val="000000"/>
              </a:solidFill>
              <a:latin typeface="Arial"/>
              <a:ea typeface="Arial"/>
              <a:cs typeface="Arial"/>
              <a:sym typeface="Arial"/>
            </a:endParaRPr>
          </a:p>
        </p:txBody>
      </p:sp>
      <p:sp>
        <p:nvSpPr>
          <p:cNvPr id="170" name="Google Shape;170;p9"/>
          <p:cNvSpPr txBox="1">
            <a:spLocks noGrp="1"/>
          </p:cNvSpPr>
          <p:nvPr>
            <p:ph type="title"/>
          </p:nvPr>
        </p:nvSpPr>
        <p:spPr>
          <a:xfrm>
            <a:off x="342900" y="336550"/>
            <a:ext cx="4862400" cy="754500"/>
          </a:xfrm>
          <a:prstGeom prst="rect">
            <a:avLst/>
          </a:prstGeom>
          <a:noFill/>
          <a:ln>
            <a:noFill/>
          </a:ln>
        </p:spPr>
        <p:txBody>
          <a:bodyPr spcFirstLastPara="1" wrap="square" lIns="68575" tIns="34275" rIns="68575" bIns="34275" anchor="b" anchorCtr="0">
            <a:noAutofit/>
          </a:bodyPr>
          <a:lstStyle/>
          <a:p>
            <a:pPr marL="0" lvl="0" indent="0" algn="l" rtl="0">
              <a:lnSpc>
                <a:spcPct val="100000"/>
              </a:lnSpc>
              <a:spcBef>
                <a:spcPts val="500"/>
              </a:spcBef>
              <a:spcAft>
                <a:spcPts val="0"/>
              </a:spcAft>
              <a:buSzPts val="2400"/>
              <a:buNone/>
            </a:pPr>
            <a:r>
              <a:rPr lang="zh-TW" b="1"/>
              <a:t>設計與實現</a:t>
            </a:r>
            <a:endParaRPr b="1"/>
          </a:p>
          <a:p>
            <a:pPr marL="0" lvl="0" indent="0" algn="l" rtl="0">
              <a:lnSpc>
                <a:spcPct val="100000"/>
              </a:lnSpc>
              <a:spcBef>
                <a:spcPts val="0"/>
              </a:spcBef>
              <a:spcAft>
                <a:spcPts val="0"/>
              </a:spcAft>
              <a:buClr>
                <a:schemeClr val="dk1"/>
              </a:buClr>
              <a:buSzPts val="1100"/>
              <a:buFont typeface="Arial"/>
              <a:buNone/>
            </a:pPr>
            <a:r>
              <a:rPr lang="zh-TW" sz="1900" b="1"/>
              <a:t>開發重點- </a:t>
            </a:r>
            <a:r>
              <a:rPr lang="zh-TW" sz="1800" b="1"/>
              <a:t>AI智能購物車主要功能</a:t>
            </a:r>
            <a:endParaRPr sz="1500" b="1"/>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10"/>
          <p:cNvSpPr txBox="1">
            <a:spLocks noGrp="1"/>
          </p:cNvSpPr>
          <p:nvPr>
            <p:ph type="title"/>
          </p:nvPr>
        </p:nvSpPr>
        <p:spPr>
          <a:xfrm>
            <a:off x="342900" y="336550"/>
            <a:ext cx="1939200" cy="754500"/>
          </a:xfrm>
          <a:prstGeom prst="rect">
            <a:avLst/>
          </a:prstGeom>
          <a:noFill/>
          <a:ln>
            <a:noFill/>
          </a:ln>
        </p:spPr>
        <p:txBody>
          <a:bodyPr spcFirstLastPara="1" wrap="square" lIns="68575" tIns="34275" rIns="68575" bIns="34275" anchor="b" anchorCtr="0">
            <a:noAutofit/>
          </a:bodyPr>
          <a:lstStyle/>
          <a:p>
            <a:pPr marL="0" lvl="0" indent="0" algn="l" rtl="0">
              <a:lnSpc>
                <a:spcPct val="100000"/>
              </a:lnSpc>
              <a:spcBef>
                <a:spcPts val="500"/>
              </a:spcBef>
              <a:spcAft>
                <a:spcPts val="0"/>
              </a:spcAft>
              <a:buSzPts val="2400"/>
              <a:buNone/>
            </a:pPr>
            <a:r>
              <a:rPr lang="zh-TW" b="1" dirty="0"/>
              <a:t>設計與實現</a:t>
            </a:r>
            <a:endParaRPr b="1" dirty="0"/>
          </a:p>
          <a:p>
            <a:pPr marL="0" lvl="0" indent="0" algn="l" rtl="0">
              <a:lnSpc>
                <a:spcPct val="100000"/>
              </a:lnSpc>
              <a:spcBef>
                <a:spcPts val="500"/>
              </a:spcBef>
              <a:spcAft>
                <a:spcPts val="0"/>
              </a:spcAft>
              <a:buSzPts val="2400"/>
              <a:buNone/>
            </a:pPr>
            <a:r>
              <a:rPr lang="zh-TW" sz="1800" b="1" dirty="0"/>
              <a:t>系統流程圖</a:t>
            </a:r>
            <a:endParaRPr sz="1800" b="1" dirty="0"/>
          </a:p>
        </p:txBody>
      </p:sp>
      <p:sp>
        <p:nvSpPr>
          <p:cNvPr id="176" name="Google Shape;176;p10"/>
          <p:cNvSpPr/>
          <p:nvPr/>
        </p:nvSpPr>
        <p:spPr>
          <a:xfrm>
            <a:off x="1254400" y="1543888"/>
            <a:ext cx="1631400" cy="754500"/>
          </a:xfrm>
          <a:prstGeom prst="rect">
            <a:avLst/>
          </a:prstGeom>
          <a:solidFill>
            <a:schemeClr val="lt2"/>
          </a:solidFill>
          <a:ln w="9525" cap="flat" cmpd="sng">
            <a:solidFill>
              <a:schemeClr val="dk2"/>
            </a:solidFill>
            <a:prstDash val="solid"/>
            <a:round/>
            <a:headEnd type="none" w="sm" len="sm"/>
            <a:tailEnd type="none" w="sm" len="sm"/>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zh-TW" sz="1400" b="0" i="0" u="none" strike="noStrike" cap="none" dirty="0">
                <a:solidFill>
                  <a:srgbClr val="000000"/>
                </a:solidFill>
                <a:latin typeface="Arial"/>
                <a:ea typeface="Arial"/>
                <a:cs typeface="Arial"/>
                <a:sym typeface="Arial"/>
              </a:rPr>
              <a:t>手機APP編輯</a:t>
            </a:r>
            <a:endParaRPr sz="1400" b="0" i="0" u="none" strike="noStrike" cap="none" dirty="0">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zh-TW" sz="1400" b="0" i="0" u="none" strike="noStrike" cap="none" dirty="0">
                <a:solidFill>
                  <a:srgbClr val="000000"/>
                </a:solidFill>
                <a:latin typeface="Arial"/>
                <a:ea typeface="Arial"/>
                <a:cs typeface="Arial"/>
                <a:sym typeface="Arial"/>
              </a:rPr>
              <a:t>購物清單</a:t>
            </a:r>
            <a:endParaRPr sz="1400" b="0" i="0" u="none" strike="noStrike" cap="none" dirty="0">
              <a:solidFill>
                <a:srgbClr val="000000"/>
              </a:solidFill>
              <a:latin typeface="Arial"/>
              <a:ea typeface="Arial"/>
              <a:cs typeface="Arial"/>
              <a:sym typeface="Arial"/>
            </a:endParaRPr>
          </a:p>
        </p:txBody>
      </p:sp>
      <p:sp>
        <p:nvSpPr>
          <p:cNvPr id="177" name="Google Shape;177;p10"/>
          <p:cNvSpPr/>
          <p:nvPr/>
        </p:nvSpPr>
        <p:spPr>
          <a:xfrm>
            <a:off x="3099075" y="595550"/>
            <a:ext cx="1473000" cy="754500"/>
          </a:xfrm>
          <a:prstGeom prst="rect">
            <a:avLst/>
          </a:prstGeom>
          <a:solidFill>
            <a:schemeClr val="lt2"/>
          </a:solidFill>
          <a:ln w="9525" cap="flat" cmpd="sng">
            <a:solidFill>
              <a:schemeClr val="dk2"/>
            </a:solidFill>
            <a:prstDash val="solid"/>
            <a:round/>
            <a:headEnd type="none" w="sm" len="sm"/>
            <a:tailEnd type="none" w="sm" len="sm"/>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zh-TW" sz="1400" b="0" i="0" u="none" strike="noStrike" cap="none">
                <a:solidFill>
                  <a:srgbClr val="000000"/>
                </a:solidFill>
                <a:latin typeface="Arial"/>
                <a:ea typeface="Arial"/>
                <a:cs typeface="Arial"/>
                <a:sym typeface="Arial"/>
              </a:rPr>
              <a:t>會員身份辨識</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zh-TW" sz="1400" b="0" i="0" u="none" strike="noStrike" cap="none">
                <a:solidFill>
                  <a:srgbClr val="000000"/>
                </a:solidFill>
                <a:latin typeface="Arial"/>
                <a:ea typeface="Arial"/>
                <a:cs typeface="Arial"/>
                <a:sym typeface="Arial"/>
              </a:rPr>
              <a:t>啟動智能購物車</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zh-TW" sz="1400" b="0" i="0" u="none" strike="noStrike" cap="none">
                <a:solidFill>
                  <a:srgbClr val="000000"/>
                </a:solidFill>
                <a:latin typeface="Arial"/>
                <a:ea typeface="Arial"/>
                <a:cs typeface="Arial"/>
                <a:sym typeface="Arial"/>
              </a:rPr>
              <a:t>實名制登錄</a:t>
            </a:r>
            <a:endParaRPr sz="1400" b="0" i="0" u="none" strike="noStrike" cap="none">
              <a:solidFill>
                <a:srgbClr val="000000"/>
              </a:solidFill>
              <a:latin typeface="Arial"/>
              <a:ea typeface="Arial"/>
              <a:cs typeface="Arial"/>
              <a:sym typeface="Arial"/>
            </a:endParaRPr>
          </a:p>
        </p:txBody>
      </p:sp>
      <p:sp>
        <p:nvSpPr>
          <p:cNvPr id="178" name="Google Shape;178;p10"/>
          <p:cNvSpPr/>
          <p:nvPr/>
        </p:nvSpPr>
        <p:spPr>
          <a:xfrm>
            <a:off x="5058700" y="595538"/>
            <a:ext cx="1272000" cy="754500"/>
          </a:xfrm>
          <a:prstGeom prst="rect">
            <a:avLst/>
          </a:prstGeom>
          <a:solidFill>
            <a:schemeClr val="lt2"/>
          </a:solidFill>
          <a:ln w="9525" cap="flat" cmpd="sng">
            <a:solidFill>
              <a:schemeClr val="dk2"/>
            </a:solidFill>
            <a:prstDash val="solid"/>
            <a:round/>
            <a:headEnd type="none" w="sm" len="sm"/>
            <a:tailEnd type="none" w="sm" len="sm"/>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zh-TW" sz="1400" b="0" i="0" u="none" strike="noStrike" cap="none">
                <a:solidFill>
                  <a:srgbClr val="000000"/>
                </a:solidFill>
                <a:latin typeface="Arial"/>
                <a:ea typeface="Arial"/>
                <a:cs typeface="Arial"/>
                <a:sym typeface="Arial"/>
              </a:rPr>
              <a:t>將清單傳至 電子螢幕</a:t>
            </a:r>
            <a:endParaRPr sz="1400" b="0" i="0" u="none" strike="noStrike" cap="none">
              <a:solidFill>
                <a:srgbClr val="000000"/>
              </a:solidFill>
              <a:latin typeface="Arial"/>
              <a:ea typeface="Arial"/>
              <a:cs typeface="Arial"/>
              <a:sym typeface="Arial"/>
            </a:endParaRPr>
          </a:p>
        </p:txBody>
      </p:sp>
      <p:sp>
        <p:nvSpPr>
          <p:cNvPr id="179" name="Google Shape;179;p10"/>
          <p:cNvSpPr/>
          <p:nvPr/>
        </p:nvSpPr>
        <p:spPr>
          <a:xfrm>
            <a:off x="6762900" y="1800775"/>
            <a:ext cx="1272000" cy="647700"/>
          </a:xfrm>
          <a:prstGeom prst="rect">
            <a:avLst/>
          </a:prstGeom>
          <a:solidFill>
            <a:schemeClr val="lt2"/>
          </a:solidFill>
          <a:ln w="9525" cap="flat" cmpd="sng">
            <a:solidFill>
              <a:schemeClr val="dk2"/>
            </a:solidFill>
            <a:prstDash val="solid"/>
            <a:round/>
            <a:headEnd type="none" w="sm" len="sm"/>
            <a:tailEnd type="none" w="sm" len="sm"/>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zh-TW" sz="1400" b="0" i="0" u="none" strike="noStrike" cap="none">
                <a:solidFill>
                  <a:srgbClr val="000000"/>
                </a:solidFill>
                <a:latin typeface="Arial"/>
                <a:ea typeface="Arial"/>
                <a:cs typeface="Arial"/>
                <a:sym typeface="Arial"/>
              </a:rPr>
              <a:t>開始購物  </a:t>
            </a:r>
            <a:endParaRPr sz="1400" b="0" i="0" u="none" strike="noStrike" cap="none">
              <a:solidFill>
                <a:srgbClr val="000000"/>
              </a:solidFill>
              <a:latin typeface="Arial"/>
              <a:ea typeface="Arial"/>
              <a:cs typeface="Arial"/>
              <a:sym typeface="Arial"/>
            </a:endParaRPr>
          </a:p>
        </p:txBody>
      </p:sp>
      <p:sp>
        <p:nvSpPr>
          <p:cNvPr id="180" name="Google Shape;180;p10"/>
          <p:cNvSpPr/>
          <p:nvPr/>
        </p:nvSpPr>
        <p:spPr>
          <a:xfrm>
            <a:off x="5006500" y="3900263"/>
            <a:ext cx="1564500" cy="647700"/>
          </a:xfrm>
          <a:prstGeom prst="rect">
            <a:avLst/>
          </a:prstGeom>
          <a:solidFill>
            <a:schemeClr val="lt2"/>
          </a:solidFill>
          <a:ln w="9525" cap="flat" cmpd="sng">
            <a:solidFill>
              <a:schemeClr val="dk2"/>
            </a:solidFill>
            <a:prstDash val="solid"/>
            <a:round/>
            <a:headEnd type="none" w="sm" len="sm"/>
            <a:tailEnd type="none" w="sm" len="sm"/>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zh-TW" sz="1400" b="0" i="0" u="none" strike="noStrike" cap="none">
                <a:solidFill>
                  <a:srgbClr val="000000"/>
                </a:solidFill>
                <a:latin typeface="Arial"/>
                <a:ea typeface="Arial"/>
                <a:cs typeface="Arial"/>
                <a:sym typeface="Arial"/>
              </a:rPr>
              <a:t>判斷商品是否為清單上的商品</a:t>
            </a:r>
            <a:endParaRPr sz="1400" b="0" i="0" u="none" strike="noStrike" cap="none">
              <a:solidFill>
                <a:srgbClr val="000000"/>
              </a:solidFill>
              <a:latin typeface="Arial"/>
              <a:ea typeface="Arial"/>
              <a:cs typeface="Arial"/>
              <a:sym typeface="Arial"/>
            </a:endParaRPr>
          </a:p>
        </p:txBody>
      </p:sp>
      <p:sp>
        <p:nvSpPr>
          <p:cNvPr id="181" name="Google Shape;181;p10"/>
          <p:cNvSpPr/>
          <p:nvPr/>
        </p:nvSpPr>
        <p:spPr>
          <a:xfrm>
            <a:off x="3099075" y="3900263"/>
            <a:ext cx="1376400" cy="647700"/>
          </a:xfrm>
          <a:prstGeom prst="rect">
            <a:avLst/>
          </a:prstGeom>
          <a:solidFill>
            <a:schemeClr val="lt2"/>
          </a:solidFill>
          <a:ln w="9525" cap="flat" cmpd="sng">
            <a:solidFill>
              <a:schemeClr val="dk2"/>
            </a:solidFill>
            <a:prstDash val="solid"/>
            <a:round/>
            <a:headEnd type="none" w="sm" len="sm"/>
            <a:tailEnd type="none" w="sm" len="sm"/>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zh-TW" sz="1400" b="0" i="0" u="none" strike="noStrike" cap="none">
                <a:solidFill>
                  <a:srgbClr val="000000"/>
                </a:solidFill>
                <a:latin typeface="Arial"/>
                <a:ea typeface="Arial"/>
                <a:cs typeface="Arial"/>
                <a:sym typeface="Arial"/>
              </a:rPr>
              <a:t>購物完後使用APP結帳</a:t>
            </a:r>
            <a:endParaRPr sz="1400" b="0" i="0" u="none" strike="noStrike" cap="none">
              <a:solidFill>
                <a:srgbClr val="000000"/>
              </a:solidFill>
              <a:latin typeface="Arial"/>
              <a:ea typeface="Arial"/>
              <a:cs typeface="Arial"/>
              <a:sym typeface="Arial"/>
            </a:endParaRPr>
          </a:p>
        </p:txBody>
      </p:sp>
      <p:sp>
        <p:nvSpPr>
          <p:cNvPr id="182" name="Google Shape;182;p10"/>
          <p:cNvSpPr/>
          <p:nvPr/>
        </p:nvSpPr>
        <p:spPr>
          <a:xfrm>
            <a:off x="1287850" y="2751238"/>
            <a:ext cx="1564500" cy="754500"/>
          </a:xfrm>
          <a:prstGeom prst="rect">
            <a:avLst/>
          </a:prstGeom>
          <a:solidFill>
            <a:schemeClr val="lt2"/>
          </a:solidFill>
          <a:ln w="9525" cap="flat" cmpd="sng">
            <a:solidFill>
              <a:schemeClr val="dk2"/>
            </a:solidFill>
            <a:prstDash val="solid"/>
            <a:round/>
            <a:headEnd type="none" w="sm" len="sm"/>
            <a:tailEnd type="none" w="sm" len="sm"/>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zh-TW" sz="1400" b="0" i="0" u="none" strike="noStrike" cap="none">
                <a:solidFill>
                  <a:srgbClr val="000000"/>
                </a:solidFill>
                <a:latin typeface="Arial"/>
                <a:ea typeface="Arial"/>
                <a:cs typeface="Arial"/>
                <a:sym typeface="Arial"/>
              </a:rPr>
              <a:t>結帳完成，等待下次購物</a:t>
            </a:r>
            <a:endParaRPr sz="1400" b="0" i="0" u="none" strike="noStrike" cap="none">
              <a:solidFill>
                <a:srgbClr val="000000"/>
              </a:solidFill>
              <a:latin typeface="Arial"/>
              <a:ea typeface="Arial"/>
              <a:cs typeface="Arial"/>
              <a:sym typeface="Arial"/>
            </a:endParaRPr>
          </a:p>
        </p:txBody>
      </p:sp>
      <p:cxnSp>
        <p:nvCxnSpPr>
          <p:cNvPr id="183" name="Google Shape;183;p10"/>
          <p:cNvCxnSpPr>
            <a:stCxn id="177" idx="3"/>
            <a:endCxn id="178" idx="1"/>
          </p:cNvCxnSpPr>
          <p:nvPr/>
        </p:nvCxnSpPr>
        <p:spPr>
          <a:xfrm>
            <a:off x="4572075" y="972800"/>
            <a:ext cx="486600" cy="0"/>
          </a:xfrm>
          <a:prstGeom prst="straightConnector1">
            <a:avLst/>
          </a:prstGeom>
          <a:noFill/>
          <a:ln w="9525" cap="flat" cmpd="sng">
            <a:solidFill>
              <a:schemeClr val="dk2"/>
            </a:solidFill>
            <a:prstDash val="solid"/>
            <a:round/>
            <a:headEnd type="none" w="sm" len="sm"/>
            <a:tailEnd type="triangle" w="med" len="med"/>
          </a:ln>
          <a:effectLst>
            <a:outerShdw blurRad="57150" dist="19050" dir="5400000" algn="bl" rotWithShape="0">
              <a:srgbClr val="000000">
                <a:alpha val="49803"/>
              </a:srgbClr>
            </a:outerShdw>
          </a:effectLst>
        </p:spPr>
      </p:cxnSp>
      <p:cxnSp>
        <p:nvCxnSpPr>
          <p:cNvPr id="184" name="Google Shape;184;p10"/>
          <p:cNvCxnSpPr>
            <a:stCxn id="176" idx="0"/>
            <a:endCxn id="177" idx="1"/>
          </p:cNvCxnSpPr>
          <p:nvPr/>
        </p:nvCxnSpPr>
        <p:spPr>
          <a:xfrm rot="-5400000">
            <a:off x="2299000" y="743788"/>
            <a:ext cx="571200" cy="1029000"/>
          </a:xfrm>
          <a:prstGeom prst="curvedConnector2">
            <a:avLst/>
          </a:prstGeom>
          <a:noFill/>
          <a:ln w="9525" cap="flat" cmpd="sng">
            <a:solidFill>
              <a:schemeClr val="dk2"/>
            </a:solidFill>
            <a:prstDash val="solid"/>
            <a:round/>
            <a:headEnd type="none" w="sm" len="sm"/>
            <a:tailEnd type="triangle" w="med" len="med"/>
          </a:ln>
          <a:effectLst>
            <a:outerShdw blurRad="57150" dist="19050" dir="5400000" algn="bl" rotWithShape="0">
              <a:srgbClr val="000000">
                <a:alpha val="49803"/>
              </a:srgbClr>
            </a:outerShdw>
          </a:effectLst>
        </p:spPr>
      </p:cxnSp>
      <p:cxnSp>
        <p:nvCxnSpPr>
          <p:cNvPr id="185" name="Google Shape;185;p10"/>
          <p:cNvCxnSpPr>
            <a:stCxn id="178" idx="3"/>
            <a:endCxn id="179" idx="0"/>
          </p:cNvCxnSpPr>
          <p:nvPr/>
        </p:nvCxnSpPr>
        <p:spPr>
          <a:xfrm>
            <a:off x="6330700" y="972788"/>
            <a:ext cx="1068300" cy="828000"/>
          </a:xfrm>
          <a:prstGeom prst="curvedConnector2">
            <a:avLst/>
          </a:prstGeom>
          <a:noFill/>
          <a:ln w="9525" cap="flat" cmpd="sng">
            <a:solidFill>
              <a:schemeClr val="dk2"/>
            </a:solidFill>
            <a:prstDash val="solid"/>
            <a:round/>
            <a:headEnd type="none" w="sm" len="sm"/>
            <a:tailEnd type="triangle" w="med" len="med"/>
          </a:ln>
          <a:effectLst>
            <a:outerShdw blurRad="57150" dist="19050" dir="5400000" algn="bl" rotWithShape="0">
              <a:srgbClr val="000000">
                <a:alpha val="49803"/>
              </a:srgbClr>
            </a:outerShdw>
          </a:effectLst>
        </p:spPr>
      </p:cxnSp>
      <p:sp>
        <p:nvSpPr>
          <p:cNvPr id="186" name="Google Shape;186;p10"/>
          <p:cNvSpPr/>
          <p:nvPr/>
        </p:nvSpPr>
        <p:spPr>
          <a:xfrm>
            <a:off x="6762750" y="2804638"/>
            <a:ext cx="1272000" cy="647700"/>
          </a:xfrm>
          <a:prstGeom prst="rect">
            <a:avLst/>
          </a:prstGeom>
          <a:solidFill>
            <a:schemeClr val="lt2"/>
          </a:solidFill>
          <a:ln w="9525" cap="flat" cmpd="sng">
            <a:solidFill>
              <a:schemeClr val="dk2"/>
            </a:solidFill>
            <a:prstDash val="solid"/>
            <a:round/>
            <a:headEnd type="none" w="sm" len="sm"/>
            <a:tailEnd type="none" w="sm" len="sm"/>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zh-TW" sz="1400" b="0" i="0" u="none" strike="noStrike" cap="none">
                <a:solidFill>
                  <a:srgbClr val="000000"/>
                </a:solidFill>
                <a:latin typeface="Arial"/>
                <a:ea typeface="Arial"/>
                <a:cs typeface="Arial"/>
                <a:sym typeface="Arial"/>
              </a:rPr>
              <a:t>鏡頭辨識選購商品</a:t>
            </a:r>
            <a:endParaRPr sz="1400" b="0" i="0" u="none" strike="noStrike" cap="none">
              <a:solidFill>
                <a:srgbClr val="000000"/>
              </a:solidFill>
              <a:latin typeface="Arial"/>
              <a:ea typeface="Arial"/>
              <a:cs typeface="Arial"/>
              <a:sym typeface="Arial"/>
            </a:endParaRPr>
          </a:p>
        </p:txBody>
      </p:sp>
      <p:cxnSp>
        <p:nvCxnSpPr>
          <p:cNvPr id="187" name="Google Shape;187;p10"/>
          <p:cNvCxnSpPr>
            <a:stCxn id="181" idx="1"/>
            <a:endCxn id="182" idx="2"/>
          </p:cNvCxnSpPr>
          <p:nvPr/>
        </p:nvCxnSpPr>
        <p:spPr>
          <a:xfrm rot="10800000">
            <a:off x="2070075" y="3505613"/>
            <a:ext cx="1029000" cy="718500"/>
          </a:xfrm>
          <a:prstGeom prst="curvedConnector2">
            <a:avLst/>
          </a:prstGeom>
          <a:noFill/>
          <a:ln w="9525" cap="flat" cmpd="sng">
            <a:solidFill>
              <a:schemeClr val="dk2"/>
            </a:solidFill>
            <a:prstDash val="solid"/>
            <a:round/>
            <a:headEnd type="none" w="sm" len="sm"/>
            <a:tailEnd type="triangle" w="med" len="med"/>
          </a:ln>
          <a:effectLst>
            <a:outerShdw blurRad="57150" dist="19050" dir="5400000" algn="bl" rotWithShape="0">
              <a:srgbClr val="000000">
                <a:alpha val="49803"/>
              </a:srgbClr>
            </a:outerShdw>
          </a:effectLst>
        </p:spPr>
      </p:cxnSp>
      <p:cxnSp>
        <p:nvCxnSpPr>
          <p:cNvPr id="188" name="Google Shape;188;p10"/>
          <p:cNvCxnSpPr>
            <a:stCxn id="179" idx="2"/>
            <a:endCxn id="186" idx="0"/>
          </p:cNvCxnSpPr>
          <p:nvPr/>
        </p:nvCxnSpPr>
        <p:spPr>
          <a:xfrm>
            <a:off x="7398900" y="2448475"/>
            <a:ext cx="0" cy="356100"/>
          </a:xfrm>
          <a:prstGeom prst="straightConnector1">
            <a:avLst/>
          </a:prstGeom>
          <a:noFill/>
          <a:ln w="9525" cap="flat" cmpd="sng">
            <a:solidFill>
              <a:schemeClr val="dk2"/>
            </a:solidFill>
            <a:prstDash val="solid"/>
            <a:round/>
            <a:headEnd type="none" w="sm" len="sm"/>
            <a:tailEnd type="triangle" w="med" len="med"/>
          </a:ln>
          <a:effectLst>
            <a:outerShdw blurRad="57150" dist="19050" dir="5400000" algn="bl" rotWithShape="0">
              <a:srgbClr val="000000">
                <a:alpha val="49803"/>
              </a:srgbClr>
            </a:outerShdw>
          </a:effectLst>
        </p:spPr>
      </p:cxnSp>
      <p:cxnSp>
        <p:nvCxnSpPr>
          <p:cNvPr id="189" name="Google Shape;189;p10"/>
          <p:cNvCxnSpPr>
            <a:stCxn id="186" idx="2"/>
            <a:endCxn id="180" idx="3"/>
          </p:cNvCxnSpPr>
          <p:nvPr/>
        </p:nvCxnSpPr>
        <p:spPr>
          <a:xfrm rot="5400000">
            <a:off x="6598950" y="3424438"/>
            <a:ext cx="771900" cy="827700"/>
          </a:xfrm>
          <a:prstGeom prst="curvedConnector2">
            <a:avLst/>
          </a:prstGeom>
          <a:noFill/>
          <a:ln w="9525" cap="flat" cmpd="sng">
            <a:solidFill>
              <a:schemeClr val="dk2"/>
            </a:solidFill>
            <a:prstDash val="solid"/>
            <a:round/>
            <a:headEnd type="none" w="sm" len="sm"/>
            <a:tailEnd type="triangle" w="med" len="med"/>
          </a:ln>
          <a:effectLst>
            <a:outerShdw blurRad="57150" dist="19050" dir="5400000" algn="bl" rotWithShape="0">
              <a:srgbClr val="000000">
                <a:alpha val="49803"/>
              </a:srgbClr>
            </a:outerShdw>
          </a:effectLst>
        </p:spPr>
      </p:cxnSp>
      <p:cxnSp>
        <p:nvCxnSpPr>
          <p:cNvPr id="190" name="Google Shape;190;p10"/>
          <p:cNvCxnSpPr>
            <a:stCxn id="180" idx="1"/>
            <a:endCxn id="181" idx="3"/>
          </p:cNvCxnSpPr>
          <p:nvPr/>
        </p:nvCxnSpPr>
        <p:spPr>
          <a:xfrm flipH="1">
            <a:off x="4475500" y="4224113"/>
            <a:ext cx="531000" cy="600"/>
          </a:xfrm>
          <a:prstGeom prst="curvedConnector3">
            <a:avLst>
              <a:gd name="adj1" fmla="val 50002"/>
            </a:avLst>
          </a:prstGeom>
          <a:noFill/>
          <a:ln w="9525" cap="flat" cmpd="sng">
            <a:solidFill>
              <a:schemeClr val="dk2"/>
            </a:solidFill>
            <a:prstDash val="solid"/>
            <a:round/>
            <a:headEnd type="none" w="sm" len="sm"/>
            <a:tailEnd type="triangle" w="med" len="med"/>
          </a:ln>
          <a:effectLst>
            <a:outerShdw blurRad="57150" dist="19050" dir="5400000" algn="bl" rotWithShape="0">
              <a:srgbClr val="000000">
                <a:alpha val="49803"/>
              </a:srgbClr>
            </a:outerShdw>
          </a:effectLst>
        </p:spPr>
      </p:cxnSp>
      <p:cxnSp>
        <p:nvCxnSpPr>
          <p:cNvPr id="191" name="Google Shape;191;p10"/>
          <p:cNvCxnSpPr>
            <a:stCxn id="182" idx="0"/>
            <a:endCxn id="176" idx="2"/>
          </p:cNvCxnSpPr>
          <p:nvPr/>
        </p:nvCxnSpPr>
        <p:spPr>
          <a:xfrm rot="10800000">
            <a:off x="2070100" y="2298238"/>
            <a:ext cx="0" cy="453000"/>
          </a:xfrm>
          <a:prstGeom prst="straightConnector1">
            <a:avLst/>
          </a:prstGeom>
          <a:noFill/>
          <a:ln w="9525" cap="flat" cmpd="sng">
            <a:solidFill>
              <a:schemeClr val="dk2"/>
            </a:solidFill>
            <a:prstDash val="solid"/>
            <a:round/>
            <a:headEnd type="none" w="sm" len="sm"/>
            <a:tailEnd type="triangle" w="med" len="med"/>
          </a:ln>
          <a:effectLst>
            <a:outerShdw blurRad="57150" dist="19050" dir="5400000" algn="bl" rotWithShape="0">
              <a:srgbClr val="000000">
                <a:alpha val="49803"/>
              </a:srgbClr>
            </a:outerShdw>
          </a:effectLst>
        </p:spPr>
      </p:cxnSp>
      <p:pic>
        <p:nvPicPr>
          <p:cNvPr id="192" name="Google Shape;192;p10"/>
          <p:cNvPicPr preferRelativeResize="0"/>
          <p:nvPr/>
        </p:nvPicPr>
        <p:blipFill rotWithShape="1">
          <a:blip r:embed="rId3">
            <a:alphaModFix/>
          </a:blip>
          <a:srcRect/>
          <a:stretch/>
        </p:blipFill>
        <p:spPr>
          <a:xfrm>
            <a:off x="447897" y="1630201"/>
            <a:ext cx="531000" cy="581883"/>
          </a:xfrm>
          <a:prstGeom prst="rect">
            <a:avLst/>
          </a:prstGeom>
          <a:noFill/>
          <a:ln>
            <a:noFill/>
          </a:ln>
        </p:spPr>
      </p:pic>
      <p:cxnSp>
        <p:nvCxnSpPr>
          <p:cNvPr id="193" name="Google Shape;193;p10"/>
          <p:cNvCxnSpPr>
            <a:stCxn id="192" idx="3"/>
            <a:endCxn id="176" idx="1"/>
          </p:cNvCxnSpPr>
          <p:nvPr/>
        </p:nvCxnSpPr>
        <p:spPr>
          <a:xfrm>
            <a:off x="978897" y="1921143"/>
            <a:ext cx="275400" cy="0"/>
          </a:xfrm>
          <a:prstGeom prst="straightConnector1">
            <a:avLst/>
          </a:prstGeom>
          <a:noFill/>
          <a:ln w="9525" cap="flat" cmpd="sng">
            <a:solidFill>
              <a:schemeClr val="dk2"/>
            </a:solidFill>
            <a:prstDash val="solid"/>
            <a:round/>
            <a:headEnd type="none" w="sm" len="sm"/>
            <a:tailEnd type="triangle" w="med" len="med"/>
          </a:ln>
        </p:spPr>
      </p:cxnSp>
      <p:sp>
        <p:nvSpPr>
          <p:cNvPr id="194" name="Google Shape;194;p10"/>
          <p:cNvSpPr txBox="1"/>
          <p:nvPr/>
        </p:nvSpPr>
        <p:spPr>
          <a:xfrm>
            <a:off x="447900" y="2212075"/>
            <a:ext cx="827700" cy="415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500"/>
              <a:buFont typeface="Arial"/>
              <a:buNone/>
            </a:pPr>
            <a:r>
              <a:rPr lang="zh-TW" sz="1500" b="0" i="0" u="none" strike="noStrike" cap="none">
                <a:solidFill>
                  <a:srgbClr val="000000"/>
                </a:solidFill>
                <a:latin typeface="Arial"/>
                <a:ea typeface="Arial"/>
                <a:cs typeface="Arial"/>
                <a:sym typeface="Arial"/>
              </a:rPr>
              <a:t>起點</a:t>
            </a:r>
            <a:endParaRPr sz="1500" b="0" i="0" u="none" strike="noStrike" cap="none">
              <a:solidFill>
                <a:srgbClr val="000000"/>
              </a:solidFill>
              <a:latin typeface="Arial"/>
              <a:ea typeface="Arial"/>
              <a:cs typeface="Arial"/>
              <a:sym typeface="Arial"/>
            </a:endParaRPr>
          </a:p>
        </p:txBody>
      </p:sp>
      <p:sp>
        <p:nvSpPr>
          <p:cNvPr id="195" name="Google Shape;195;p10"/>
          <p:cNvSpPr txBox="1"/>
          <p:nvPr/>
        </p:nvSpPr>
        <p:spPr>
          <a:xfrm>
            <a:off x="3072000" y="2270800"/>
            <a:ext cx="3000000" cy="5079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2100"/>
              <a:buFont typeface="Arial"/>
              <a:buNone/>
            </a:pPr>
            <a:r>
              <a:rPr lang="zh-TW" sz="2100" b="1" i="0" u="none" strike="noStrike" cap="none" dirty="0">
                <a:solidFill>
                  <a:schemeClr val="dk1"/>
                </a:solidFill>
                <a:latin typeface="Arial"/>
                <a:ea typeface="Arial"/>
                <a:cs typeface="Arial"/>
                <a:sym typeface="Arial"/>
              </a:rPr>
              <a:t>AI智能購物車</a:t>
            </a:r>
            <a:endParaRPr sz="1400" b="0" i="0" u="none" strike="noStrike" cap="none" dirty="0">
              <a:solidFill>
                <a:srgbClr val="000000"/>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name="Synopsys_2022">
  <a:themeElements>
    <a:clrScheme name="Synopsys">
      <a:dk1>
        <a:srgbClr val="000000"/>
      </a:dk1>
      <a:lt1>
        <a:srgbClr val="FFFFFF"/>
      </a:lt1>
      <a:dk2>
        <a:srgbClr val="000000"/>
      </a:dk2>
      <a:lt2>
        <a:srgbClr val="FFFFFF"/>
      </a:lt2>
      <a:accent1>
        <a:srgbClr val="4F2683"/>
      </a:accent1>
      <a:accent2>
        <a:srgbClr val="F69008"/>
      </a:accent2>
      <a:accent3>
        <a:srgbClr val="46AA42"/>
      </a:accent3>
      <a:accent4>
        <a:srgbClr val="F50505"/>
      </a:accent4>
      <a:accent5>
        <a:srgbClr val="B4B2B0"/>
      </a:accent5>
      <a:accent6>
        <a:srgbClr val="00638A"/>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658</TotalTime>
  <Words>1876</Words>
  <Application>Microsoft Office PowerPoint</Application>
  <PresentationFormat>如螢幕大小 (16:9)</PresentationFormat>
  <Paragraphs>251</Paragraphs>
  <Slides>35</Slides>
  <Notes>33</Notes>
  <HiddenSlides>0</HiddenSlides>
  <MMClips>0</MMClips>
  <ScaleCrop>false</ScaleCrop>
  <HeadingPairs>
    <vt:vector size="6" baseType="variant">
      <vt:variant>
        <vt:lpstr>使用字型</vt:lpstr>
      </vt:variant>
      <vt:variant>
        <vt:i4>3</vt:i4>
      </vt:variant>
      <vt:variant>
        <vt:lpstr>佈景主題</vt:lpstr>
      </vt:variant>
      <vt:variant>
        <vt:i4>1</vt:i4>
      </vt:variant>
      <vt:variant>
        <vt:lpstr>投影片標題</vt:lpstr>
      </vt:variant>
      <vt:variant>
        <vt:i4>35</vt:i4>
      </vt:variant>
    </vt:vector>
  </HeadingPairs>
  <TitlesOfParts>
    <vt:vector size="39" baseType="lpstr">
      <vt:lpstr>Arial</vt:lpstr>
      <vt:lpstr>Lucida Console</vt:lpstr>
      <vt:lpstr>Roboto</vt:lpstr>
      <vt:lpstr>Synopsys_2022</vt:lpstr>
      <vt:lpstr>PowerPoint 簡報</vt:lpstr>
      <vt:lpstr>Agenda</vt:lpstr>
      <vt:lpstr>動機</vt:lpstr>
      <vt:lpstr>摘要</vt:lpstr>
      <vt:lpstr>Agenda</vt:lpstr>
      <vt:lpstr>難點與創新</vt:lpstr>
      <vt:lpstr>Agenda</vt:lpstr>
      <vt:lpstr>設計與實現 開發重點- AI智能購物車主要功能</vt:lpstr>
      <vt:lpstr>設計與實現 系統流程圖</vt:lpstr>
      <vt:lpstr>系統示意圖</vt:lpstr>
      <vt:lpstr>系統完整架構圖-硬體</vt:lpstr>
      <vt:lpstr>系統架構圖-ARC EMD AIoT DK周邊硬體</vt:lpstr>
      <vt:lpstr>系統架構圖-硬體(UART PIN SETUP)</vt:lpstr>
      <vt:lpstr>系統流程架構圖-軟體</vt:lpstr>
      <vt:lpstr>系統流程架構圖-軟體(雲端)</vt:lpstr>
      <vt:lpstr>軟體流程圖- 手機APP 購物清單編輯及結帳</vt:lpstr>
      <vt:lpstr>PowerPoint 簡報</vt:lpstr>
      <vt:lpstr>Agenda</vt:lpstr>
      <vt:lpstr>作品照片</vt:lpstr>
      <vt:lpstr>作品照片</vt:lpstr>
      <vt:lpstr>成果展示-手機購物備忘清單APP</vt:lpstr>
      <vt:lpstr>成果展示-手機購物備忘清單APP</vt:lpstr>
      <vt:lpstr> 成果展示-電子紙購物清單</vt:lpstr>
      <vt:lpstr>成果展示- AI CNN Model(dataset)</vt:lpstr>
      <vt:lpstr>成果展示- AI CNN Model</vt:lpstr>
      <vt:lpstr>成果展示-  Confusion matrix</vt:lpstr>
      <vt:lpstr>開發遇到的問題</vt:lpstr>
      <vt:lpstr>開發遇到的問題</vt:lpstr>
      <vt:lpstr>開發遇到的問題</vt:lpstr>
      <vt:lpstr>Agenda</vt:lpstr>
      <vt:lpstr>Demo</vt:lpstr>
      <vt:lpstr>Agenda</vt:lpstr>
      <vt:lpstr>總結與展望</vt:lpstr>
      <vt:lpstr>PowerPoint 簡報</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cp:lastModifiedBy>晴星空</cp:lastModifiedBy>
  <cp:revision>15</cp:revision>
  <dcterms:modified xsi:type="dcterms:W3CDTF">2022-08-01T22:13:59Z</dcterms:modified>
</cp:coreProperties>
</file>